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tags/tag20.xml" ContentType="application/vnd.openxmlformats-officedocument.presentationml.tags+xml"/>
  <Override PartName="/ppt/notesSlides/notesSlide25.xml" ContentType="application/vnd.openxmlformats-officedocument.presentationml.notesSlide+xml"/>
  <Override PartName="/ppt/tags/tag21.xml" ContentType="application/vnd.openxmlformats-officedocument.presentationml.tags+xml"/>
  <Override PartName="/ppt/notesSlides/notesSlide26.xml" ContentType="application/vnd.openxmlformats-officedocument.presentationml.notesSlide+xml"/>
  <Override PartName="/ppt/tags/tag22.xml" ContentType="application/vnd.openxmlformats-officedocument.presentationml.tags+xml"/>
  <Override PartName="/ppt/notesSlides/notesSlide27.xml" ContentType="application/vnd.openxmlformats-officedocument.presentationml.notesSlide+xml"/>
  <Override PartName="/ppt/tags/tag23.xml" ContentType="application/vnd.openxmlformats-officedocument.presentationml.tags+xml"/>
  <Override PartName="/ppt/notesSlides/notesSlide28.xml" ContentType="application/vnd.openxmlformats-officedocument.presentationml.notesSlide+xml"/>
  <Override PartName="/ppt/tags/tag24.xml" ContentType="application/vnd.openxmlformats-officedocument.presentationml.tags+xml"/>
  <Override PartName="/ppt/notesSlides/notesSlide29.xml" ContentType="application/vnd.openxmlformats-officedocument.presentationml.notesSlide+xml"/>
  <Override PartName="/ppt/tags/tag25.xml" ContentType="application/vnd.openxmlformats-officedocument.presentationml.tags+xml"/>
  <Override PartName="/ppt/notesSlides/notesSlide30.xml" ContentType="application/vnd.openxmlformats-officedocument.presentationml.notesSlide+xml"/>
  <Override PartName="/ppt/tags/tag26.xml" ContentType="application/vnd.openxmlformats-officedocument.presentationml.tags+xml"/>
  <Override PartName="/ppt/notesSlides/notesSlide31.xml" ContentType="application/vnd.openxmlformats-officedocument.presentationml.notesSlide+xml"/>
  <Override PartName="/ppt/tags/tag27.xml" ContentType="application/vnd.openxmlformats-officedocument.presentationml.tags+xml"/>
  <Override PartName="/ppt/notesSlides/notesSlide32.xml" ContentType="application/vnd.openxmlformats-officedocument.presentationml.notesSlide+xml"/>
  <Override PartName="/ppt/tags/tag28.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29.xml" ContentType="application/vnd.openxmlformats-officedocument.presentationml.tags+xml"/>
  <Override PartName="/ppt/notesSlides/notesSlide37.xml" ContentType="application/vnd.openxmlformats-officedocument.presentationml.notesSlide+xml"/>
  <Override PartName="/ppt/tags/tag30.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31.xml" ContentType="application/vnd.openxmlformats-officedocument.presentationml.tags+xml"/>
  <Override PartName="/ppt/notesSlides/notesSlide41.xml" ContentType="application/vnd.openxmlformats-officedocument.presentationml.notesSlide+xml"/>
  <Override PartName="/ppt/tags/tag32.xml" ContentType="application/vnd.openxmlformats-officedocument.presentationml.tags+xml"/>
  <Override PartName="/ppt/notesSlides/notesSlide42.xml" ContentType="application/vnd.openxmlformats-officedocument.presentationml.notesSlide+xml"/>
  <Override PartName="/ppt/tags/tag33.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34.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tags/tag35.xml" ContentType="application/vnd.openxmlformats-officedocument.presentationml.tags+xml"/>
  <Override PartName="/ppt/notesSlides/notesSlide64.xml" ContentType="application/vnd.openxmlformats-officedocument.presentationml.notesSlide+xml"/>
  <Override PartName="/ppt/tags/tag36.xml" ContentType="application/vnd.openxmlformats-officedocument.presentationml.tags+xml"/>
  <Override PartName="/ppt/notesSlides/notesSlide65.xml" ContentType="application/vnd.openxmlformats-officedocument.presentationml.notesSlide+xml"/>
  <Override PartName="/ppt/tags/tag37.xml" ContentType="application/vnd.openxmlformats-officedocument.presentationml.tags+xml"/>
  <Override PartName="/ppt/notesSlides/notesSlide66.xml" ContentType="application/vnd.openxmlformats-officedocument.presentationml.notesSlide+xml"/>
  <Override PartName="/ppt/tags/tag38.xml" ContentType="application/vnd.openxmlformats-officedocument.presentationml.tags+xml"/>
  <Override PartName="/ppt/notesSlides/notesSlide67.xml" ContentType="application/vnd.openxmlformats-officedocument.presentationml.notesSlide+xml"/>
  <Override PartName="/ppt/tags/tag39.xml" ContentType="application/vnd.openxmlformats-officedocument.presentationml.tags+xml"/>
  <Override PartName="/ppt/notesSlides/notesSlide68.xml" ContentType="application/vnd.openxmlformats-officedocument.presentationml.notesSlide+xml"/>
  <Override PartName="/ppt/tags/tag40.xml" ContentType="application/vnd.openxmlformats-officedocument.presentationml.tags+xml"/>
  <Override PartName="/ppt/notesSlides/notesSlide69.xml" ContentType="application/vnd.openxmlformats-officedocument.presentationml.notesSlide+xml"/>
  <Override PartName="/ppt/tags/tag41.xml" ContentType="application/vnd.openxmlformats-officedocument.presentationml.tags+xml"/>
  <Override PartName="/ppt/notesSlides/notesSlide70.xml" ContentType="application/vnd.openxmlformats-officedocument.presentationml.notesSlide+xml"/>
  <Override PartName="/ppt/tags/tag42.xml" ContentType="application/vnd.openxmlformats-officedocument.presentationml.tags+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tags/tag43.xml" ContentType="application/vnd.openxmlformats-officedocument.presentationml.tags+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tags/tag44.xml" ContentType="application/vnd.openxmlformats-officedocument.presentationml.tags+xml"/>
  <Override PartName="/ppt/notesSlides/notesSlide118.xml" ContentType="application/vnd.openxmlformats-officedocument.presentationml.notesSlide+xml"/>
  <Override PartName="/ppt/tags/tag45.xml" ContentType="application/vnd.openxmlformats-officedocument.presentationml.tags+xml"/>
  <Override PartName="/ppt/notesSlides/notesSlide119.xml" ContentType="application/vnd.openxmlformats-officedocument.presentationml.notesSlide+xml"/>
  <Override PartName="/ppt/tags/tag46.xml" ContentType="application/vnd.openxmlformats-officedocument.presentationml.tags+xml"/>
  <Override PartName="/ppt/notesSlides/notesSlide120.xml" ContentType="application/vnd.openxmlformats-officedocument.presentationml.notesSlide+xml"/>
  <Override PartName="/ppt/tags/tag47.xml" ContentType="application/vnd.openxmlformats-officedocument.presentationml.tags+xml"/>
  <Override PartName="/ppt/notesSlides/notesSlide121.xml" ContentType="application/vnd.openxmlformats-officedocument.presentationml.notesSlide+xml"/>
  <Override PartName="/ppt/tags/tag48.xml" ContentType="application/vnd.openxmlformats-officedocument.presentationml.tags+xml"/>
  <Override PartName="/ppt/notesSlides/notesSlide122.xml" ContentType="application/vnd.openxmlformats-officedocument.presentationml.notesSlide+xml"/>
  <Override PartName="/ppt/tags/tag49.xml" ContentType="application/vnd.openxmlformats-officedocument.presentationml.tags+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tags/tag50.xml" ContentType="application/vnd.openxmlformats-officedocument.presentationml.tags+xml"/>
  <Override PartName="/ppt/notesSlides/notesSlide125.xml" ContentType="application/vnd.openxmlformats-officedocument.presentationml.notesSlide+xml"/>
  <Override PartName="/ppt/tags/tag51.xml" ContentType="application/vnd.openxmlformats-officedocument.presentationml.tags+xml"/>
  <Override PartName="/ppt/notesSlides/notesSlide126.xml" ContentType="application/vnd.openxmlformats-officedocument.presentationml.notesSlide+xml"/>
  <Override PartName="/ppt/notesSlides/notesSlide1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7" r:id="rId1"/>
  </p:sldMasterIdLst>
  <p:notesMasterIdLst>
    <p:notesMasterId r:id="rId155"/>
  </p:notesMasterIdLst>
  <p:handoutMasterIdLst>
    <p:handoutMasterId r:id="rId156"/>
  </p:handoutMasterIdLst>
  <p:sldIdLst>
    <p:sldId id="643" r:id="rId2"/>
    <p:sldId id="462" r:id="rId3"/>
    <p:sldId id="657" r:id="rId4"/>
    <p:sldId id="464" r:id="rId5"/>
    <p:sldId id="259" r:id="rId6"/>
    <p:sldId id="260" r:id="rId7"/>
    <p:sldId id="262" r:id="rId8"/>
    <p:sldId id="265" r:id="rId9"/>
    <p:sldId id="270" r:id="rId10"/>
    <p:sldId id="633" r:id="rId11"/>
    <p:sldId id="271" r:id="rId12"/>
    <p:sldId id="654" r:id="rId13"/>
    <p:sldId id="655" r:id="rId14"/>
    <p:sldId id="628" r:id="rId15"/>
    <p:sldId id="429" r:id="rId16"/>
    <p:sldId id="430" r:id="rId17"/>
    <p:sldId id="431" r:id="rId18"/>
    <p:sldId id="272" r:id="rId19"/>
    <p:sldId id="274" r:id="rId20"/>
    <p:sldId id="275" r:id="rId21"/>
    <p:sldId id="276" r:id="rId22"/>
    <p:sldId id="432" r:id="rId23"/>
    <p:sldId id="433" r:id="rId24"/>
    <p:sldId id="434" r:id="rId25"/>
    <p:sldId id="436" r:id="rId26"/>
    <p:sldId id="437" r:id="rId27"/>
    <p:sldId id="438" r:id="rId28"/>
    <p:sldId id="439" r:id="rId29"/>
    <p:sldId id="440" r:id="rId30"/>
    <p:sldId id="441" r:id="rId31"/>
    <p:sldId id="442" r:id="rId32"/>
    <p:sldId id="443" r:id="rId33"/>
    <p:sldId id="444" r:id="rId34"/>
    <p:sldId id="445" r:id="rId35"/>
    <p:sldId id="449" r:id="rId36"/>
    <p:sldId id="452" r:id="rId37"/>
    <p:sldId id="453" r:id="rId38"/>
    <p:sldId id="454" r:id="rId39"/>
    <p:sldId id="455" r:id="rId40"/>
    <p:sldId id="456" r:id="rId41"/>
    <p:sldId id="460" r:id="rId42"/>
    <p:sldId id="648" r:id="rId43"/>
    <p:sldId id="649" r:id="rId44"/>
    <p:sldId id="465" r:id="rId45"/>
    <p:sldId id="481" r:id="rId46"/>
    <p:sldId id="482" r:id="rId47"/>
    <p:sldId id="629" r:id="rId48"/>
    <p:sldId id="541" r:id="rId49"/>
    <p:sldId id="493" r:id="rId50"/>
    <p:sldId id="530" r:id="rId51"/>
    <p:sldId id="537" r:id="rId52"/>
    <p:sldId id="538" r:id="rId53"/>
    <p:sldId id="539" r:id="rId54"/>
    <p:sldId id="540" r:id="rId55"/>
    <p:sldId id="494" r:id="rId56"/>
    <p:sldId id="495" r:id="rId57"/>
    <p:sldId id="496" r:id="rId58"/>
    <p:sldId id="500" r:id="rId59"/>
    <p:sldId id="501" r:id="rId60"/>
    <p:sldId id="502" r:id="rId61"/>
    <p:sldId id="503" r:id="rId62"/>
    <p:sldId id="504" r:id="rId63"/>
    <p:sldId id="559" r:id="rId64"/>
    <p:sldId id="531" r:id="rId65"/>
    <p:sldId id="510" r:id="rId66"/>
    <p:sldId id="511" r:id="rId67"/>
    <p:sldId id="512" r:id="rId68"/>
    <p:sldId id="519" r:id="rId69"/>
    <p:sldId id="521" r:id="rId70"/>
    <p:sldId id="641" r:id="rId71"/>
    <p:sldId id="630" r:id="rId72"/>
    <p:sldId id="631" r:id="rId73"/>
    <p:sldId id="617" r:id="rId74"/>
    <p:sldId id="523" r:id="rId75"/>
    <p:sldId id="526" r:id="rId76"/>
    <p:sldId id="527" r:id="rId77"/>
    <p:sldId id="618" r:id="rId78"/>
    <p:sldId id="619" r:id="rId79"/>
    <p:sldId id="620" r:id="rId80"/>
    <p:sldId id="532" r:id="rId81"/>
    <p:sldId id="484" r:id="rId82"/>
    <p:sldId id="622" r:id="rId83"/>
    <p:sldId id="656" r:id="rId84"/>
    <p:sldId id="466" r:id="rId85"/>
    <p:sldId id="467" r:id="rId86"/>
    <p:sldId id="468" r:id="rId87"/>
    <p:sldId id="469" r:id="rId88"/>
    <p:sldId id="290" r:id="rId89"/>
    <p:sldId id="291" r:id="rId90"/>
    <p:sldId id="470" r:id="rId91"/>
    <p:sldId id="292" r:id="rId92"/>
    <p:sldId id="471" r:id="rId93"/>
    <p:sldId id="472" r:id="rId94"/>
    <p:sldId id="473" r:id="rId95"/>
    <p:sldId id="474" r:id="rId96"/>
    <p:sldId id="475" r:id="rId97"/>
    <p:sldId id="621" r:id="rId98"/>
    <p:sldId id="476" r:id="rId99"/>
    <p:sldId id="479" r:id="rId100"/>
    <p:sldId id="295" r:id="rId101"/>
    <p:sldId id="647" r:id="rId102"/>
    <p:sldId id="650" r:id="rId103"/>
    <p:sldId id="544" r:id="rId104"/>
    <p:sldId id="557" r:id="rId105"/>
    <p:sldId id="558" r:id="rId106"/>
    <p:sldId id="552" r:id="rId107"/>
    <p:sldId id="553" r:id="rId108"/>
    <p:sldId id="554" r:id="rId109"/>
    <p:sldId id="555" r:id="rId110"/>
    <p:sldId id="545" r:id="rId111"/>
    <p:sldId id="546" r:id="rId112"/>
    <p:sldId id="560" r:id="rId113"/>
    <p:sldId id="550" r:id="rId114"/>
    <p:sldId id="569" r:id="rId115"/>
    <p:sldId id="562" r:id="rId116"/>
    <p:sldId id="588" r:id="rId117"/>
    <p:sldId id="570" r:id="rId118"/>
    <p:sldId id="563" r:id="rId119"/>
    <p:sldId id="564" r:id="rId120"/>
    <p:sldId id="565" r:id="rId121"/>
    <p:sldId id="566" r:id="rId122"/>
    <p:sldId id="646" r:id="rId123"/>
    <p:sldId id="651" r:id="rId124"/>
    <p:sldId id="568" r:id="rId125"/>
    <p:sldId id="574" r:id="rId126"/>
    <p:sldId id="571" r:id="rId127"/>
    <p:sldId id="572" r:id="rId128"/>
    <p:sldId id="577" r:id="rId129"/>
    <p:sldId id="578" r:id="rId130"/>
    <p:sldId id="579" r:id="rId131"/>
    <p:sldId id="582" r:id="rId132"/>
    <p:sldId id="645" r:id="rId133"/>
    <p:sldId id="585" r:id="rId134"/>
    <p:sldId id="652" r:id="rId135"/>
    <p:sldId id="590" r:id="rId136"/>
    <p:sldId id="642" r:id="rId137"/>
    <p:sldId id="591" r:id="rId138"/>
    <p:sldId id="653" r:id="rId139"/>
    <p:sldId id="626" r:id="rId140"/>
    <p:sldId id="594" r:id="rId141"/>
    <p:sldId id="596" r:id="rId142"/>
    <p:sldId id="597" r:id="rId143"/>
    <p:sldId id="599" r:id="rId144"/>
    <p:sldId id="638" r:id="rId145"/>
    <p:sldId id="640" r:id="rId146"/>
    <p:sldId id="616" r:id="rId147"/>
    <p:sldId id="398" r:id="rId148"/>
    <p:sldId id="400" r:id="rId149"/>
    <p:sldId id="587" r:id="rId150"/>
    <p:sldId id="584" r:id="rId151"/>
    <p:sldId id="623" r:id="rId152"/>
    <p:sldId id="256" r:id="rId153"/>
    <p:sldId id="644" r:id="rId154"/>
  </p:sldIdLst>
  <p:sldSz cx="12192000" cy="6858000"/>
  <p:notesSz cx="7023100" cy="9309100"/>
  <p:custDataLst>
    <p:tags r:id="rId1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3" name="Klaus, Ben" initials="KB [38]" lastIdx="1" clrIdx="42">
    <p:extLst/>
  </p:cmAuthor>
  <p:cmAuthor id="1" name="Hoeft, Rebecca K." initials="HRK" lastIdx="58" clrIdx="0">
    <p:extLst/>
  </p:cmAuthor>
  <p:cmAuthor id="44" name="Klaus, Ben" initials="KB [39]" lastIdx="1" clrIdx="43">
    <p:extLst/>
  </p:cmAuthor>
  <p:cmAuthor id="2" name="Tigrett, Jennifer" initials="TJ" lastIdx="231" clrIdx="1"/>
  <p:cmAuthor id="45" name="Klaus, Ben" initials="KB [40]" lastIdx="1" clrIdx="44">
    <p:extLst/>
  </p:cmAuthor>
  <p:cmAuthor id="3" name="Gonzalez, Gilbert" initials="GG" lastIdx="60" clrIdx="2">
    <p:extLst/>
  </p:cmAuthor>
  <p:cmAuthor id="46" name="Klaus, Ben" initials="KB [41]" lastIdx="1" clrIdx="45">
    <p:extLst/>
  </p:cmAuthor>
  <p:cmAuthor id="4" name="Adam Frese" initials="" lastIdx="53" clrIdx="3"/>
  <p:cmAuthor id="47" name="Klaus, Ben" initials="KB [42]" lastIdx="1" clrIdx="46">
    <p:extLst/>
  </p:cmAuthor>
  <p:cmAuthor id="5" name="Matthew Carlson" initials="MC" lastIdx="147" clrIdx="4">
    <p:extLst/>
  </p:cmAuthor>
  <p:cmAuthor id="48" name="Klaus, Ben" initials="KB [43]" lastIdx="1" clrIdx="47">
    <p:extLst/>
  </p:cmAuthor>
  <p:cmAuthor id="6" name="Klaus, Ben" initials="KB" lastIdx="1" clrIdx="5">
    <p:extLst/>
  </p:cmAuthor>
  <p:cmAuthor id="49" name="Klaus, Ben" initials="KB [44]" lastIdx="1" clrIdx="48">
    <p:extLst/>
  </p:cmAuthor>
  <p:cmAuthor id="7" name="Klaus, Ben" initials="KB [2]" lastIdx="1" clrIdx="6">
    <p:extLst/>
  </p:cmAuthor>
  <p:cmAuthor id="50" name="Klaus, Ben" initials="KB [45]" lastIdx="1" clrIdx="49">
    <p:extLst/>
  </p:cmAuthor>
  <p:cmAuthor id="8" name="Klaus, Ben" initials="KB [3]" lastIdx="1" clrIdx="7">
    <p:extLst/>
  </p:cmAuthor>
  <p:cmAuthor id="51" name="Klaus, Ben" initials="KB [32] [2]" lastIdx="1" clrIdx="50">
    <p:extLst/>
  </p:cmAuthor>
  <p:cmAuthor id="9" name="Klaus, Ben" initials="KB [4]" lastIdx="1" clrIdx="8">
    <p:extLst/>
  </p:cmAuthor>
  <p:cmAuthor id="52" name="Klaus, Ben" initials="KB [45] [2]" lastIdx="1" clrIdx="51">
    <p:extLst/>
  </p:cmAuthor>
  <p:cmAuthor id="10" name="Klaus, Ben" initials="KB [5]" lastIdx="1" clrIdx="9">
    <p:extLst/>
  </p:cmAuthor>
  <p:cmAuthor id="53" name="Klaus, Ben" initials="KB [46]" lastIdx="1" clrIdx="52">
    <p:extLst/>
  </p:cmAuthor>
  <p:cmAuthor id="11" name="Klaus, Ben" initials="KB [6]" lastIdx="0" clrIdx="10">
    <p:extLst/>
  </p:cmAuthor>
  <p:cmAuthor id="54" name="Walsh, Elizabeth" initials="WE" lastIdx="16" clrIdx="53">
    <p:extLst>
      <p:ext uri="{19B8F6BF-5375-455C-9EA6-DF929625EA0E}">
        <p15:presenceInfo xmlns:p15="http://schemas.microsoft.com/office/powerpoint/2012/main" userId="S::ewalsh@doe.nj.gov::4a2f32fe-68f9-4409-b6d7-7d0394b755b9" providerId="AD"/>
      </p:ext>
    </p:extLst>
  </p:cmAuthor>
  <p:cmAuthor id="12" name="Klaus, Ben" initials="KB [7]" lastIdx="1" clrIdx="11">
    <p:extLst/>
  </p:cmAuthor>
  <p:cmAuthor id="55" name="Biederman, Michael" initials="BM" lastIdx="49" clrIdx="54">
    <p:extLst>
      <p:ext uri="{19B8F6BF-5375-455C-9EA6-DF929625EA0E}">
        <p15:presenceInfo xmlns:p15="http://schemas.microsoft.com/office/powerpoint/2012/main" userId="Biederman, Michael" providerId="None"/>
      </p:ext>
    </p:extLst>
  </p:cmAuthor>
  <p:cmAuthor id="13" name="Klaus, Ben" initials="KB [8]" lastIdx="1" clrIdx="12">
    <p:extLst/>
  </p:cmAuthor>
  <p:cmAuthor id="56" name="Vadel, Orlando" initials="VO" lastIdx="16" clrIdx="55">
    <p:extLst>
      <p:ext uri="{19B8F6BF-5375-455C-9EA6-DF929625EA0E}">
        <p15:presenceInfo xmlns:p15="http://schemas.microsoft.com/office/powerpoint/2012/main" userId="S::ovadel@doe.state.nj.us::42733c62-df4d-4e35-af44-17929b1d2fc9" providerId="AD"/>
      </p:ext>
    </p:extLst>
  </p:cmAuthor>
  <p:cmAuthor id="14" name="Klaus, Ben" initials="KB [9]" lastIdx="1" clrIdx="13">
    <p:extLst/>
  </p:cmAuthor>
  <p:cmAuthor id="57" name="Boczany, John" initials="BJ" lastIdx="21" clrIdx="56">
    <p:extLst>
      <p:ext uri="{19B8F6BF-5375-455C-9EA6-DF929625EA0E}">
        <p15:presenceInfo xmlns:p15="http://schemas.microsoft.com/office/powerpoint/2012/main" userId="S::jboczany@doe.nj.gov::eaa0e304-5c6b-4af3-b925-16a89086048e" providerId="AD"/>
      </p:ext>
    </p:extLst>
  </p:cmAuthor>
  <p:cmAuthor id="15" name="Klaus, Ben" initials="KB [10]" lastIdx="1" clrIdx="14">
    <p:extLst/>
  </p:cmAuthor>
  <p:cmAuthor id="16" name="Klaus, Ben" initials="KB [11]" lastIdx="1" clrIdx="15">
    <p:extLst/>
  </p:cmAuthor>
  <p:cmAuthor id="17" name="Klaus, Ben" initials="KB [12]" lastIdx="1" clrIdx="16">
    <p:extLst/>
  </p:cmAuthor>
  <p:cmAuthor id="18" name="Klaus, Ben" initials="KB [13]" lastIdx="1" clrIdx="17">
    <p:extLst/>
  </p:cmAuthor>
  <p:cmAuthor id="19" name="Klaus, Ben" initials="KB [14]" lastIdx="1" clrIdx="18">
    <p:extLst/>
  </p:cmAuthor>
  <p:cmAuthor id="20" name="Klaus, Ben" initials="KB [15]" lastIdx="1" clrIdx="19">
    <p:extLst/>
  </p:cmAuthor>
  <p:cmAuthor id="21" name="Klaus, Ben" initials="KB [16]" lastIdx="1" clrIdx="20">
    <p:extLst/>
  </p:cmAuthor>
  <p:cmAuthor id="22" name="Klaus, Ben" initials="KB [17]" lastIdx="1" clrIdx="21">
    <p:extLst/>
  </p:cmAuthor>
  <p:cmAuthor id="23" name="Klaus, Ben" initials="KB [18]" lastIdx="1" clrIdx="22">
    <p:extLst/>
  </p:cmAuthor>
  <p:cmAuthor id="24" name="Klaus, Ben" initials="KB [19]" lastIdx="1" clrIdx="23">
    <p:extLst/>
  </p:cmAuthor>
  <p:cmAuthor id="25" name="Klaus, Ben" initials="KB [20]" lastIdx="1" clrIdx="24">
    <p:extLst/>
  </p:cmAuthor>
  <p:cmAuthor id="26" name="Klaus, Ben" initials="KB [21]" lastIdx="1" clrIdx="25">
    <p:extLst/>
  </p:cmAuthor>
  <p:cmAuthor id="27" name="Klaus, Ben" initials="KB [22]" lastIdx="1" clrIdx="26">
    <p:extLst/>
  </p:cmAuthor>
  <p:cmAuthor id="28" name="Klaus, Ben" initials="KB [23]" lastIdx="1" clrIdx="27">
    <p:extLst/>
  </p:cmAuthor>
  <p:cmAuthor id="29" name="Klaus, Ben" initials="KB [24]" lastIdx="1" clrIdx="28">
    <p:extLst/>
  </p:cmAuthor>
  <p:cmAuthor id="30" name="Klaus, Ben" initials="KB [25]" lastIdx="1" clrIdx="29">
    <p:extLst/>
  </p:cmAuthor>
  <p:cmAuthor id="31" name="Klaus, Ben" initials="KB [26]" lastIdx="1" clrIdx="30">
    <p:extLst/>
  </p:cmAuthor>
  <p:cmAuthor id="32" name="Klaus, Ben" initials="KB [27]" lastIdx="1" clrIdx="31">
    <p:extLst/>
  </p:cmAuthor>
  <p:cmAuthor id="33" name="Klaus, Ben" initials="KB [28]" lastIdx="1" clrIdx="32">
    <p:extLst/>
  </p:cmAuthor>
  <p:cmAuthor id="34" name="Klaus, Ben" initials="KB [29]" lastIdx="1" clrIdx="33">
    <p:extLst/>
  </p:cmAuthor>
  <p:cmAuthor id="35" name="Klaus, Ben" initials="KB [30]" lastIdx="1" clrIdx="34">
    <p:extLst/>
  </p:cmAuthor>
  <p:cmAuthor id="36" name="Klaus, Ben" initials="KB [31]" lastIdx="1" clrIdx="35">
    <p:extLst/>
  </p:cmAuthor>
  <p:cmAuthor id="37" name="Klaus, Ben" initials="KB [32]" lastIdx="1" clrIdx="36">
    <p:extLst/>
  </p:cmAuthor>
  <p:cmAuthor id="38" name="Klaus, Ben" initials="KB [33]" lastIdx="1" clrIdx="37">
    <p:extLst/>
  </p:cmAuthor>
  <p:cmAuthor id="39" name="Klaus, Ben" initials="KB [34]" lastIdx="1" clrIdx="38">
    <p:extLst/>
  </p:cmAuthor>
  <p:cmAuthor id="40" name="Klaus, Ben" initials="KB [35]" lastIdx="1" clrIdx="39">
    <p:extLst/>
  </p:cmAuthor>
  <p:cmAuthor id="41" name="Klaus, Ben" initials="KB [36]" lastIdx="1" clrIdx="40">
    <p:extLst/>
  </p:cmAuthor>
  <p:cmAuthor id="42" name="Klaus, Ben" initials="KB [37]" lastIdx="1" clrIdx="4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513D75"/>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67" autoAdjust="0"/>
    <p:restoredTop sz="85609" autoAdjust="0"/>
  </p:normalViewPr>
  <p:slideViewPr>
    <p:cSldViewPr snapToGrid="0">
      <p:cViewPr varScale="1">
        <p:scale>
          <a:sx n="58" d="100"/>
          <a:sy n="58" d="100"/>
        </p:scale>
        <p:origin x="990" y="66"/>
      </p:cViewPr>
      <p:guideLst>
        <p:guide orient="horz" pos="2136"/>
        <p:guide pos="3840"/>
      </p:guideLst>
    </p:cSldViewPr>
  </p:slideViewPr>
  <p:outlineViewPr>
    <p:cViewPr>
      <p:scale>
        <a:sx n="33" d="100"/>
        <a:sy n="33" d="100"/>
      </p:scale>
      <p:origin x="0" y="-3618"/>
    </p:cViewPr>
  </p:outlineViewPr>
  <p:notesTextViewPr>
    <p:cViewPr>
      <p:scale>
        <a:sx n="200" d="100"/>
        <a:sy n="200" d="100"/>
      </p:scale>
      <p:origin x="0" y="0"/>
    </p:cViewPr>
  </p:notesTextViewPr>
  <p:sorterViewPr>
    <p:cViewPr>
      <p:scale>
        <a:sx n="125" d="100"/>
        <a:sy n="125" d="100"/>
      </p:scale>
      <p:origin x="0" y="-4914"/>
    </p:cViewPr>
  </p:sorterViewPr>
  <p:notesViewPr>
    <p:cSldViewPr snapToGrid="0" showGuides="1">
      <p:cViewPr varScale="1">
        <p:scale>
          <a:sx n="49" d="100"/>
          <a:sy n="49" d="100"/>
        </p:scale>
        <p:origin x="2700" y="4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gs" Target="tags/tag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7C43CE-E054-40EB-BF40-99660B50B8CC}"/>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4C7E638-6C1C-4FD8-A53C-2B5E9B1CA10A}"/>
              </a:ext>
            </a:extLst>
          </p:cNvPr>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975DE640-6BD7-4CDB-9F12-9401DD076A51}" type="datetimeFigureOut">
              <a:rPr lang="en-US" smtClean="0"/>
              <a:t>2/20/2019</a:t>
            </a:fld>
            <a:endParaRPr lang="en-US"/>
          </a:p>
        </p:txBody>
      </p:sp>
      <p:sp>
        <p:nvSpPr>
          <p:cNvPr id="4" name="Footer Placeholder 3">
            <a:extLst>
              <a:ext uri="{FF2B5EF4-FFF2-40B4-BE49-F238E27FC236}">
                <a16:creationId xmlns:a16="http://schemas.microsoft.com/office/drawing/2014/main" id="{3C93551E-C0CC-4DC0-8311-78A1BFF021B9}"/>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7B74964-23AF-41D8-8D48-CCD12ABC8AA1}"/>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9DE69578-871F-4088-B10A-634B1951D0DE}" type="slidenum">
              <a:rPr lang="en-US" smtClean="0"/>
              <a:t>‹#›</a:t>
            </a:fld>
            <a:endParaRPr lang="en-US"/>
          </a:p>
        </p:txBody>
      </p:sp>
    </p:spTree>
    <p:extLst>
      <p:ext uri="{BB962C8B-B14F-4D97-AF65-F5344CB8AC3E}">
        <p14:creationId xmlns:p14="http://schemas.microsoft.com/office/powerpoint/2010/main" val="1682732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1B9A221-4B05-42EA-836F-8C8A9BC315C0}" type="datetimeFigureOut">
              <a:rPr lang="en-US" smtClean="0"/>
              <a:t>2/20/2019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5B12B95-0CE7-471F-98FF-C47E16422984}" type="slidenum">
              <a:rPr lang="en-US" smtClean="0"/>
              <a:t>‹#›</a:t>
            </a:fld>
            <a:endParaRPr lang="en-US"/>
          </a:p>
        </p:txBody>
      </p:sp>
    </p:spTree>
    <p:extLst>
      <p:ext uri="{BB962C8B-B14F-4D97-AF65-F5344CB8AC3E}">
        <p14:creationId xmlns:p14="http://schemas.microsoft.com/office/powerpoint/2010/main" val="3865361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pearsonaccessnext.com/"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50969">
              <a:defRPr/>
            </a:pPr>
            <a:endParaRPr lang="en-US" altLang="en-US" b="0" i="0" baseline="0" dirty="0">
              <a:latin typeface="+mn-lt"/>
              <a:ea typeface="ＭＳ Ｐゴシック" pitchFamily="34" charset="-128"/>
            </a:endParaRPr>
          </a:p>
        </p:txBody>
      </p:sp>
    </p:spTree>
    <p:extLst>
      <p:ext uri="{BB962C8B-B14F-4D97-AF65-F5344CB8AC3E}">
        <p14:creationId xmlns:p14="http://schemas.microsoft.com/office/powerpoint/2010/main" val="3036562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12B95-0CE7-471F-98FF-C47E16422984}" type="slidenum">
              <a:rPr lang="en-US" smtClean="0"/>
              <a:t>13</a:t>
            </a:fld>
            <a:endParaRPr lang="en-US"/>
          </a:p>
        </p:txBody>
      </p:sp>
    </p:spTree>
    <p:extLst>
      <p:ext uri="{BB962C8B-B14F-4D97-AF65-F5344CB8AC3E}">
        <p14:creationId xmlns:p14="http://schemas.microsoft.com/office/powerpoint/2010/main" val="351602445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9908">
              <a:defRPr>
                <a:solidFill>
                  <a:schemeClr val="tx1"/>
                </a:solidFill>
                <a:latin typeface="Tahoma" pitchFamily="34" charset="0"/>
                <a:cs typeface="Arial" charset="0"/>
              </a:defRPr>
            </a:lvl1pPr>
            <a:lvl2pPr marL="765310" indent="-294351" defTabSz="959908">
              <a:defRPr>
                <a:solidFill>
                  <a:schemeClr val="tx1"/>
                </a:solidFill>
                <a:latin typeface="Tahoma" pitchFamily="34" charset="0"/>
                <a:cs typeface="Arial" charset="0"/>
              </a:defRPr>
            </a:lvl2pPr>
            <a:lvl3pPr marL="1177399" indent="-235478" defTabSz="959908">
              <a:defRPr>
                <a:solidFill>
                  <a:schemeClr val="tx1"/>
                </a:solidFill>
                <a:latin typeface="Tahoma" pitchFamily="34" charset="0"/>
                <a:cs typeface="Arial" charset="0"/>
              </a:defRPr>
            </a:lvl3pPr>
            <a:lvl4pPr marL="1648359" indent="-235478" defTabSz="959908">
              <a:defRPr>
                <a:solidFill>
                  <a:schemeClr val="tx1"/>
                </a:solidFill>
                <a:latin typeface="Tahoma" pitchFamily="34" charset="0"/>
                <a:cs typeface="Arial" charset="0"/>
              </a:defRPr>
            </a:lvl4pPr>
            <a:lvl5pPr marL="2119320" indent="-235478" defTabSz="959908">
              <a:defRPr>
                <a:solidFill>
                  <a:schemeClr val="tx1"/>
                </a:solidFill>
                <a:latin typeface="Tahoma" pitchFamily="34" charset="0"/>
                <a:cs typeface="Arial" charset="0"/>
              </a:defRPr>
            </a:lvl5pPr>
            <a:lvl6pPr marL="2590280" indent="-235478" defTabSz="959908" eaLnBrk="0" fontAlgn="base" hangingPunct="0">
              <a:spcBef>
                <a:spcPct val="0"/>
              </a:spcBef>
              <a:spcAft>
                <a:spcPct val="0"/>
              </a:spcAft>
              <a:defRPr>
                <a:solidFill>
                  <a:schemeClr val="tx1"/>
                </a:solidFill>
                <a:latin typeface="Tahoma" pitchFamily="34" charset="0"/>
                <a:cs typeface="Arial" charset="0"/>
              </a:defRPr>
            </a:lvl6pPr>
            <a:lvl7pPr marL="3061240" indent="-235478" defTabSz="959908" eaLnBrk="0" fontAlgn="base" hangingPunct="0">
              <a:spcBef>
                <a:spcPct val="0"/>
              </a:spcBef>
              <a:spcAft>
                <a:spcPct val="0"/>
              </a:spcAft>
              <a:defRPr>
                <a:solidFill>
                  <a:schemeClr val="tx1"/>
                </a:solidFill>
                <a:latin typeface="Tahoma" pitchFamily="34" charset="0"/>
                <a:cs typeface="Arial" charset="0"/>
              </a:defRPr>
            </a:lvl7pPr>
            <a:lvl8pPr marL="3532199" indent="-235478" defTabSz="959908" eaLnBrk="0" fontAlgn="base" hangingPunct="0">
              <a:spcBef>
                <a:spcPct val="0"/>
              </a:spcBef>
              <a:spcAft>
                <a:spcPct val="0"/>
              </a:spcAft>
              <a:defRPr>
                <a:solidFill>
                  <a:schemeClr val="tx1"/>
                </a:solidFill>
                <a:latin typeface="Tahoma" pitchFamily="34" charset="0"/>
                <a:cs typeface="Arial" charset="0"/>
              </a:defRPr>
            </a:lvl8pPr>
            <a:lvl9pPr marL="4003159" indent="-235478" defTabSz="959908" eaLnBrk="0" fontAlgn="base" hangingPunct="0">
              <a:spcBef>
                <a:spcPct val="0"/>
              </a:spcBef>
              <a:spcAft>
                <a:spcPct val="0"/>
              </a:spcAft>
              <a:defRPr>
                <a:solidFill>
                  <a:schemeClr val="tx1"/>
                </a:solidFill>
                <a:latin typeface="Tahoma" pitchFamily="34" charset="0"/>
                <a:cs typeface="Arial" charset="0"/>
              </a:defRPr>
            </a:lvl9pPr>
          </a:lstStyle>
          <a:p>
            <a:fld id="{1B742B1D-989E-4B64-BCFD-6FBE08F4EAE3}" type="slidenum">
              <a:rPr lang="en-US" smtClean="0">
                <a:solidFill>
                  <a:srgbClr val="000000"/>
                </a:solidFill>
                <a:latin typeface="Trebuchet MS" pitchFamily="34" charset="0"/>
              </a:rPr>
              <a:pPr/>
              <a:t>114</a:t>
            </a:fld>
            <a:endParaRPr lang="en-US" dirty="0">
              <a:solidFill>
                <a:srgbClr val="000000"/>
              </a:solidFill>
              <a:latin typeface="Trebuchet MS" pitchFamily="34" charset="0"/>
            </a:endParaRPr>
          </a:p>
        </p:txBody>
      </p:sp>
      <p:sp>
        <p:nvSpPr>
          <p:cNvPr id="71684" name="Rectangle 2"/>
          <p:cNvSpPr>
            <a:spLocks noGrp="1" noRot="1" noChangeAspect="1" noChangeArrowheads="1" noTextEdit="1"/>
          </p:cNvSpPr>
          <p:nvPr>
            <p:ph type="sldImg"/>
          </p:nvPr>
        </p:nvSpPr>
        <p:spPr>
          <a:xfrm>
            <a:off x="736600" y="1173163"/>
            <a:ext cx="5629275" cy="3167062"/>
          </a:xfrm>
          <a:ln/>
        </p:spPr>
      </p:sp>
      <p:sp>
        <p:nvSpPr>
          <p:cNvPr id="71685" name="Rectangle 5"/>
          <p:cNvSpPr>
            <a:spLocks noGrp="1" noChangeArrowheads="1"/>
          </p:cNvSpPr>
          <p:nvPr>
            <p:ph type="body" idx="1"/>
          </p:nvPr>
        </p:nvSpPr>
        <p:spPr>
          <a:xfrm>
            <a:off x="156068" y="4517337"/>
            <a:ext cx="6720717" cy="369600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p>
            <a:pPr defTabSz="979693" fontAlgn="base">
              <a:spcBef>
                <a:spcPct val="30000"/>
              </a:spcBef>
              <a:spcAft>
                <a:spcPct val="0"/>
              </a:spcAft>
              <a:defRP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622190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719138" y="1163638"/>
            <a:ext cx="5584825" cy="3141662"/>
          </a:xfrm>
          <a:ln/>
        </p:spPr>
      </p:sp>
      <p:sp>
        <p:nvSpPr>
          <p:cNvPr id="7885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a:defRPr/>
            </a:pPr>
            <a:endParaRPr lang="en-US" sz="1000" dirty="0">
              <a:cs typeface="Arial" panose="020B0604020202020204" pitchFamily="34" charset="0"/>
            </a:endParaRPr>
          </a:p>
        </p:txBody>
      </p:sp>
      <p:sp>
        <p:nvSpPr>
          <p:cNvPr id="78853"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385">
              <a:defRPr>
                <a:solidFill>
                  <a:schemeClr val="tx1"/>
                </a:solidFill>
                <a:latin typeface="Tahoma" pitchFamily="34" charset="0"/>
                <a:cs typeface="Arial" charset="0"/>
              </a:defRPr>
            </a:lvl1pPr>
            <a:lvl2pPr marL="756919" indent="-291124" defTabSz="949385">
              <a:defRPr>
                <a:solidFill>
                  <a:schemeClr val="tx1"/>
                </a:solidFill>
                <a:latin typeface="Tahoma" pitchFamily="34" charset="0"/>
                <a:cs typeface="Arial" charset="0"/>
              </a:defRPr>
            </a:lvl2pPr>
            <a:lvl3pPr marL="1164491" indent="-232897" defTabSz="949385">
              <a:defRPr>
                <a:solidFill>
                  <a:schemeClr val="tx1"/>
                </a:solidFill>
                <a:latin typeface="Tahoma" pitchFamily="34" charset="0"/>
                <a:cs typeface="Arial" charset="0"/>
              </a:defRPr>
            </a:lvl3pPr>
            <a:lvl4pPr marL="1630287" indent="-232897" defTabSz="949385">
              <a:defRPr>
                <a:solidFill>
                  <a:schemeClr val="tx1"/>
                </a:solidFill>
                <a:latin typeface="Tahoma" pitchFamily="34" charset="0"/>
                <a:cs typeface="Arial" charset="0"/>
              </a:defRPr>
            </a:lvl4pPr>
            <a:lvl5pPr marL="2096084" indent="-232897" defTabSz="949385">
              <a:defRPr>
                <a:solidFill>
                  <a:schemeClr val="tx1"/>
                </a:solidFill>
                <a:latin typeface="Tahoma" pitchFamily="34" charset="0"/>
                <a:cs typeface="Arial" charset="0"/>
              </a:defRPr>
            </a:lvl5pPr>
            <a:lvl6pPr marL="2561882" indent="-232897" defTabSz="949385" eaLnBrk="0" fontAlgn="base" hangingPunct="0">
              <a:spcBef>
                <a:spcPct val="0"/>
              </a:spcBef>
              <a:spcAft>
                <a:spcPct val="0"/>
              </a:spcAft>
              <a:defRPr>
                <a:solidFill>
                  <a:schemeClr val="tx1"/>
                </a:solidFill>
                <a:latin typeface="Tahoma" pitchFamily="34" charset="0"/>
                <a:cs typeface="Arial" charset="0"/>
              </a:defRPr>
            </a:lvl6pPr>
            <a:lvl7pPr marL="3027677" indent="-232897" defTabSz="949385" eaLnBrk="0" fontAlgn="base" hangingPunct="0">
              <a:spcBef>
                <a:spcPct val="0"/>
              </a:spcBef>
              <a:spcAft>
                <a:spcPct val="0"/>
              </a:spcAft>
              <a:defRPr>
                <a:solidFill>
                  <a:schemeClr val="tx1"/>
                </a:solidFill>
                <a:latin typeface="Tahoma" pitchFamily="34" charset="0"/>
                <a:cs typeface="Arial" charset="0"/>
              </a:defRPr>
            </a:lvl7pPr>
            <a:lvl8pPr marL="3493474" indent="-232897" defTabSz="949385" eaLnBrk="0" fontAlgn="base" hangingPunct="0">
              <a:spcBef>
                <a:spcPct val="0"/>
              </a:spcBef>
              <a:spcAft>
                <a:spcPct val="0"/>
              </a:spcAft>
              <a:defRPr>
                <a:solidFill>
                  <a:schemeClr val="tx1"/>
                </a:solidFill>
                <a:latin typeface="Tahoma" pitchFamily="34" charset="0"/>
                <a:cs typeface="Arial" charset="0"/>
              </a:defRPr>
            </a:lvl8pPr>
            <a:lvl9pPr marL="3959269" indent="-232897" defTabSz="949385" eaLnBrk="0" fontAlgn="base" hangingPunct="0">
              <a:spcBef>
                <a:spcPct val="0"/>
              </a:spcBef>
              <a:spcAft>
                <a:spcPct val="0"/>
              </a:spcAft>
              <a:defRPr>
                <a:solidFill>
                  <a:schemeClr val="tx1"/>
                </a:solidFill>
                <a:latin typeface="Tahoma" pitchFamily="34" charset="0"/>
                <a:cs typeface="Arial" charset="0"/>
              </a:defRPr>
            </a:lvl9pPr>
          </a:lstStyle>
          <a:p>
            <a:fld id="{184A3F50-B063-4DD0-AD90-E458F940B41F}" type="slidenum">
              <a:rPr lang="en-US" smtClean="0">
                <a:solidFill>
                  <a:prstClr val="black"/>
                </a:solidFill>
                <a:latin typeface="Trebuchet MS" pitchFamily="34" charset="0"/>
              </a:rPr>
              <a:pPr/>
              <a:t>115</a:t>
            </a:fld>
            <a:endParaRPr lang="en-US" dirty="0">
              <a:solidFill>
                <a:prstClr val="black"/>
              </a:solidFill>
              <a:latin typeface="Trebuchet MS" pitchFamily="34" charset="0"/>
            </a:endParaRPr>
          </a:p>
        </p:txBody>
      </p:sp>
    </p:spTree>
    <p:extLst>
      <p:ext uri="{BB962C8B-B14F-4D97-AF65-F5344CB8AC3E}">
        <p14:creationId xmlns:p14="http://schemas.microsoft.com/office/powerpoint/2010/main" val="172942997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24692750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719138" y="1163638"/>
            <a:ext cx="5584825" cy="3141662"/>
          </a:xfrm>
          <a:ln/>
        </p:spPr>
      </p:sp>
      <p:sp>
        <p:nvSpPr>
          <p:cNvPr id="921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50969">
              <a:defRPr/>
            </a:pPr>
            <a:endParaRPr lang="en-US" sz="1000" dirty="0">
              <a:solidFill>
                <a:prstClr val="black"/>
              </a:solidFill>
              <a:cs typeface="Arial" charset="0"/>
            </a:endParaRPr>
          </a:p>
        </p:txBody>
      </p:sp>
      <p:sp>
        <p:nvSpPr>
          <p:cNvPr id="92165"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139">
              <a:defRPr>
                <a:solidFill>
                  <a:schemeClr val="tx1"/>
                </a:solidFill>
                <a:latin typeface="Tahoma" pitchFamily="34" charset="0"/>
                <a:cs typeface="Arial" charset="0"/>
              </a:defRPr>
            </a:lvl1pPr>
            <a:lvl2pPr marL="756723" indent="-291048" defTabSz="949139">
              <a:defRPr>
                <a:solidFill>
                  <a:schemeClr val="tx1"/>
                </a:solidFill>
                <a:latin typeface="Tahoma" pitchFamily="34" charset="0"/>
                <a:cs typeface="Arial" charset="0"/>
              </a:defRPr>
            </a:lvl2pPr>
            <a:lvl3pPr marL="1164189" indent="-232837" defTabSz="949139">
              <a:defRPr>
                <a:solidFill>
                  <a:schemeClr val="tx1"/>
                </a:solidFill>
                <a:latin typeface="Tahoma" pitchFamily="34" charset="0"/>
                <a:cs typeface="Arial" charset="0"/>
              </a:defRPr>
            </a:lvl3pPr>
            <a:lvl4pPr marL="1629865" indent="-232837" defTabSz="949139">
              <a:defRPr>
                <a:solidFill>
                  <a:schemeClr val="tx1"/>
                </a:solidFill>
                <a:latin typeface="Tahoma" pitchFamily="34" charset="0"/>
                <a:cs typeface="Arial" charset="0"/>
              </a:defRPr>
            </a:lvl4pPr>
            <a:lvl5pPr marL="2095541" indent="-232837" defTabSz="949139">
              <a:defRPr>
                <a:solidFill>
                  <a:schemeClr val="tx1"/>
                </a:solidFill>
                <a:latin typeface="Tahoma" pitchFamily="34" charset="0"/>
                <a:cs typeface="Arial" charset="0"/>
              </a:defRPr>
            </a:lvl5pPr>
            <a:lvl6pPr marL="2561218" indent="-232837" defTabSz="949139" eaLnBrk="0" fontAlgn="base" hangingPunct="0">
              <a:spcBef>
                <a:spcPct val="0"/>
              </a:spcBef>
              <a:spcAft>
                <a:spcPct val="0"/>
              </a:spcAft>
              <a:defRPr>
                <a:solidFill>
                  <a:schemeClr val="tx1"/>
                </a:solidFill>
                <a:latin typeface="Tahoma" pitchFamily="34" charset="0"/>
                <a:cs typeface="Arial" charset="0"/>
              </a:defRPr>
            </a:lvl6pPr>
            <a:lvl7pPr marL="3026892" indent="-232837" defTabSz="949139" eaLnBrk="0" fontAlgn="base" hangingPunct="0">
              <a:spcBef>
                <a:spcPct val="0"/>
              </a:spcBef>
              <a:spcAft>
                <a:spcPct val="0"/>
              </a:spcAft>
              <a:defRPr>
                <a:solidFill>
                  <a:schemeClr val="tx1"/>
                </a:solidFill>
                <a:latin typeface="Tahoma" pitchFamily="34" charset="0"/>
                <a:cs typeface="Arial" charset="0"/>
              </a:defRPr>
            </a:lvl7pPr>
            <a:lvl8pPr marL="3492569" indent="-232837" defTabSz="949139" eaLnBrk="0" fontAlgn="base" hangingPunct="0">
              <a:spcBef>
                <a:spcPct val="0"/>
              </a:spcBef>
              <a:spcAft>
                <a:spcPct val="0"/>
              </a:spcAft>
              <a:defRPr>
                <a:solidFill>
                  <a:schemeClr val="tx1"/>
                </a:solidFill>
                <a:latin typeface="Tahoma" pitchFamily="34" charset="0"/>
                <a:cs typeface="Arial" charset="0"/>
              </a:defRPr>
            </a:lvl8pPr>
            <a:lvl9pPr marL="3958244" indent="-232837" defTabSz="949139" eaLnBrk="0" fontAlgn="base" hangingPunct="0">
              <a:spcBef>
                <a:spcPct val="0"/>
              </a:spcBef>
              <a:spcAft>
                <a:spcPct val="0"/>
              </a:spcAft>
              <a:defRPr>
                <a:solidFill>
                  <a:schemeClr val="tx1"/>
                </a:solidFill>
                <a:latin typeface="Tahoma" pitchFamily="34" charset="0"/>
                <a:cs typeface="Arial" charset="0"/>
              </a:defRPr>
            </a:lvl9pPr>
          </a:lstStyle>
          <a:p>
            <a:fld id="{5C7BE5E0-2179-4E16-905B-04599D8A7218}" type="slidenum">
              <a:rPr lang="en-US" smtClean="0">
                <a:solidFill>
                  <a:prstClr val="black"/>
                </a:solidFill>
                <a:latin typeface="Trebuchet MS" pitchFamily="34" charset="0"/>
              </a:rPr>
              <a:pPr/>
              <a:t>121</a:t>
            </a:fld>
            <a:endParaRPr lang="en-US" dirty="0">
              <a:solidFill>
                <a:prstClr val="black"/>
              </a:solidFill>
              <a:latin typeface="Trebuchet MS" pitchFamily="34" charset="0"/>
            </a:endParaRPr>
          </a:p>
        </p:txBody>
      </p:sp>
    </p:spTree>
    <p:extLst>
      <p:ext uri="{BB962C8B-B14F-4D97-AF65-F5344CB8AC3E}">
        <p14:creationId xmlns:p14="http://schemas.microsoft.com/office/powerpoint/2010/main" val="195638379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6229560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50969">
              <a:defRPr/>
            </a:pPr>
            <a:endParaRPr lang="en-US" altLang="en-US" b="0" i="0" baseline="0" dirty="0">
              <a:latin typeface="+mn-lt"/>
              <a:ea typeface="ＭＳ Ｐゴシック" pitchFamily="34" charset="-128"/>
            </a:endParaRPr>
          </a:p>
        </p:txBody>
      </p:sp>
    </p:spTree>
    <p:extLst>
      <p:ext uri="{BB962C8B-B14F-4D97-AF65-F5344CB8AC3E}">
        <p14:creationId xmlns:p14="http://schemas.microsoft.com/office/powerpoint/2010/main" val="293846544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50969">
              <a:defRPr/>
            </a:pPr>
            <a:endParaRPr lang="en-US" altLang="en-US" b="0" i="0" baseline="0" dirty="0">
              <a:latin typeface="+mn-lt"/>
              <a:ea typeface="ＭＳ Ｐゴシック" pitchFamily="34" charset="-128"/>
            </a:endParaRPr>
          </a:p>
        </p:txBody>
      </p:sp>
    </p:spTree>
    <p:extLst>
      <p:ext uri="{BB962C8B-B14F-4D97-AF65-F5344CB8AC3E}">
        <p14:creationId xmlns:p14="http://schemas.microsoft.com/office/powerpoint/2010/main" val="31541765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370574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468315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2558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altLang="en-US" sz="1800" dirty="0"/>
          </a:p>
        </p:txBody>
      </p:sp>
    </p:spTree>
    <p:extLst>
      <p:ext uri="{BB962C8B-B14F-4D97-AF65-F5344CB8AC3E}">
        <p14:creationId xmlns:p14="http://schemas.microsoft.com/office/powerpoint/2010/main" val="71944529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12B95-0CE7-471F-98FF-C47E16422984}" type="slidenum">
              <a:rPr lang="en-US" smtClean="0"/>
              <a:t>128</a:t>
            </a:fld>
            <a:endParaRPr lang="en-US"/>
          </a:p>
        </p:txBody>
      </p:sp>
    </p:spTree>
    <p:extLst>
      <p:ext uri="{BB962C8B-B14F-4D97-AF65-F5344CB8AC3E}">
        <p14:creationId xmlns:p14="http://schemas.microsoft.com/office/powerpoint/2010/main" val="116921512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12B95-0CE7-471F-98FF-C47E16422984}" type="slidenum">
              <a:rPr lang="en-US" smtClean="0"/>
              <a:t>129</a:t>
            </a:fld>
            <a:endParaRPr lang="en-US"/>
          </a:p>
        </p:txBody>
      </p:sp>
    </p:spTree>
    <p:extLst>
      <p:ext uri="{BB962C8B-B14F-4D97-AF65-F5344CB8AC3E}">
        <p14:creationId xmlns:p14="http://schemas.microsoft.com/office/powerpoint/2010/main" val="6955934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endParaRPr lang="en-US" dirty="0"/>
          </a:p>
        </p:txBody>
      </p:sp>
    </p:spTree>
    <p:extLst>
      <p:ext uri="{BB962C8B-B14F-4D97-AF65-F5344CB8AC3E}">
        <p14:creationId xmlns:p14="http://schemas.microsoft.com/office/powerpoint/2010/main" val="240900155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23944766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6033867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50969">
              <a:defRPr/>
            </a:pPr>
            <a:endParaRPr lang="en-US" altLang="en-US" b="0" i="0" baseline="0" dirty="0">
              <a:latin typeface="+mn-lt"/>
              <a:ea typeface="ＭＳ Ｐゴシック" pitchFamily="34" charset="-128"/>
            </a:endParaRPr>
          </a:p>
        </p:txBody>
      </p:sp>
    </p:spTree>
    <p:extLst>
      <p:ext uri="{BB962C8B-B14F-4D97-AF65-F5344CB8AC3E}">
        <p14:creationId xmlns:p14="http://schemas.microsoft.com/office/powerpoint/2010/main" val="400169929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50969">
              <a:defRPr/>
            </a:pPr>
            <a:endParaRPr lang="en-US" altLang="en-US" b="0" i="0" baseline="0" dirty="0">
              <a:latin typeface="+mn-lt"/>
              <a:ea typeface="ＭＳ Ｐゴシック" pitchFamily="34" charset="-128"/>
            </a:endParaRPr>
          </a:p>
        </p:txBody>
      </p:sp>
    </p:spTree>
    <p:extLst>
      <p:ext uri="{BB962C8B-B14F-4D97-AF65-F5344CB8AC3E}">
        <p14:creationId xmlns:p14="http://schemas.microsoft.com/office/powerpoint/2010/main" val="410100402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50969">
              <a:defRPr/>
            </a:pPr>
            <a:endParaRPr lang="en-US" altLang="en-US" b="0" i="0" baseline="0" dirty="0">
              <a:latin typeface="+mn-lt"/>
              <a:ea typeface="ＭＳ Ｐゴシック" pitchFamily="34" charset="-128"/>
            </a:endParaRPr>
          </a:p>
        </p:txBody>
      </p:sp>
    </p:spTree>
    <p:extLst>
      <p:ext uri="{BB962C8B-B14F-4D97-AF65-F5344CB8AC3E}">
        <p14:creationId xmlns:p14="http://schemas.microsoft.com/office/powerpoint/2010/main" val="107680792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u="none" baseline="0" dirty="0"/>
          </a:p>
        </p:txBody>
      </p:sp>
    </p:spTree>
    <p:extLst>
      <p:ext uri="{BB962C8B-B14F-4D97-AF65-F5344CB8AC3E}">
        <p14:creationId xmlns:p14="http://schemas.microsoft.com/office/powerpoint/2010/main" val="134782362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u="none" baseline="0" dirty="0"/>
          </a:p>
        </p:txBody>
      </p:sp>
    </p:spTree>
    <p:extLst>
      <p:ext uri="{BB962C8B-B14F-4D97-AF65-F5344CB8AC3E}">
        <p14:creationId xmlns:p14="http://schemas.microsoft.com/office/powerpoint/2010/main" val="2562275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altLang="en-US" dirty="0"/>
          </a:p>
        </p:txBody>
      </p:sp>
    </p:spTree>
    <p:extLst>
      <p:ext uri="{BB962C8B-B14F-4D97-AF65-F5344CB8AC3E}">
        <p14:creationId xmlns:p14="http://schemas.microsoft.com/office/powerpoint/2010/main" val="419525269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u="none" baseline="0" dirty="0"/>
          </a:p>
        </p:txBody>
      </p:sp>
    </p:spTree>
    <p:extLst>
      <p:ext uri="{BB962C8B-B14F-4D97-AF65-F5344CB8AC3E}">
        <p14:creationId xmlns:p14="http://schemas.microsoft.com/office/powerpoint/2010/main" val="363178568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719138" y="1163638"/>
            <a:ext cx="5584825" cy="3141662"/>
          </a:xfrm>
          <a:ln/>
        </p:spPr>
      </p:sp>
      <p:sp>
        <p:nvSpPr>
          <p:cNvPr id="921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eaLnBrk="1" hangingPunct="1"/>
            <a:r>
              <a:rPr lang="en-US" u="none" strike="noStrike" dirty="0">
                <a:latin typeface="+mn-lt"/>
                <a:cs typeface="Arial" panose="020B0604020202020204" pitchFamily="34" charset="0"/>
              </a:rPr>
              <a:t>If your Student Registration PNP File is not imported by the initial administration</a:t>
            </a:r>
            <a:r>
              <a:rPr lang="en-US" u="none" strike="noStrike" baseline="0" dirty="0">
                <a:latin typeface="+mn-lt"/>
                <a:cs typeface="Arial" panose="020B0604020202020204" pitchFamily="34" charset="0"/>
              </a:rPr>
              <a:t> </a:t>
            </a:r>
            <a:r>
              <a:rPr lang="en-US" u="none" strike="noStrike" dirty="0">
                <a:latin typeface="+mn-lt"/>
                <a:cs typeface="Arial" panose="020B0604020202020204" pitchFamily="34" charset="0"/>
              </a:rPr>
              <a:t>deadlines for the test administration, an initial order for test manuals and paper-based accommodated test materials will not be generated and you will need to submit an additional order.</a:t>
            </a:r>
          </a:p>
          <a:p>
            <a:pPr eaLnBrk="1" hangingPunct="1"/>
            <a:endParaRPr lang="en-US" u="none" strike="noStrike" dirty="0">
              <a:latin typeface="+mn-lt"/>
              <a:cs typeface="Arial" panose="020B0604020202020204" pitchFamily="34" charset="0"/>
            </a:endParaRPr>
          </a:p>
          <a:p>
            <a:pPr defTabSz="933237" fontAlgn="base">
              <a:spcBef>
                <a:spcPct val="30000"/>
              </a:spcBef>
              <a:spcAft>
                <a:spcPct val="0"/>
              </a:spcAft>
              <a:defRPr/>
            </a:pPr>
            <a:r>
              <a:rPr lang="en-US" u="none" dirty="0">
                <a:solidFill>
                  <a:prstClr val="black"/>
                </a:solidFill>
              </a:rPr>
              <a:t>Student Registration must be imported into PearsonAccess</a:t>
            </a:r>
            <a:r>
              <a:rPr lang="en-US" u="none" baseline="30000" dirty="0">
                <a:solidFill>
                  <a:prstClr val="black"/>
                </a:solidFill>
              </a:rPr>
              <a:t>next</a:t>
            </a:r>
            <a:r>
              <a:rPr lang="en-US" u="none" dirty="0">
                <a:solidFill>
                  <a:prstClr val="black"/>
                </a:solidFill>
              </a:rPr>
              <a:t> for </a:t>
            </a:r>
            <a:r>
              <a:rPr lang="en-US" u="none" dirty="0">
                <a:latin typeface="+mn-lt"/>
                <a:cs typeface="Arial" panose="020B0604020202020204" pitchFamily="34" charset="0"/>
              </a:rPr>
              <a:t>students not yet registered for a test administration. This information will to allow </a:t>
            </a:r>
            <a:r>
              <a:rPr lang="en-US" u="none" baseline="0" dirty="0">
                <a:latin typeface="+mn-lt"/>
                <a:cs typeface="Arial" panose="020B0604020202020204" pitchFamily="34" charset="0"/>
              </a:rPr>
              <a:t>students test results to be processed and reported to the correction organization</a:t>
            </a:r>
            <a:r>
              <a:rPr lang="en-US" u="none" dirty="0">
                <a:latin typeface="+mn-lt"/>
                <a:cs typeface="Arial" panose="020B0604020202020204" pitchFamily="34" charset="0"/>
              </a:rPr>
              <a:t>. </a:t>
            </a:r>
          </a:p>
          <a:p>
            <a:pPr defTabSz="933237" fontAlgn="base">
              <a:spcBef>
                <a:spcPct val="30000"/>
              </a:spcBef>
              <a:spcAft>
                <a:spcPct val="0"/>
              </a:spcAft>
              <a:defRPr/>
            </a:pPr>
            <a:endParaRPr lang="en-US" u="none" strike="noStrike" dirty="0">
              <a:latin typeface="+mn-lt"/>
              <a:cs typeface="Arial" panose="020B0604020202020204" pitchFamily="34" charset="0"/>
            </a:endParaRPr>
          </a:p>
          <a:p>
            <a:pPr eaLnBrk="1" hangingPunct="1"/>
            <a:r>
              <a:rPr lang="en-US" u="none" strike="noStrike" dirty="0">
                <a:latin typeface="+mn-lt"/>
                <a:cs typeface="Arial" panose="020B0604020202020204" pitchFamily="34" charset="0"/>
              </a:rPr>
              <a:t>Test</a:t>
            </a:r>
            <a:r>
              <a:rPr lang="en-US" u="none" strike="noStrike" baseline="0" dirty="0">
                <a:latin typeface="+mn-lt"/>
                <a:cs typeface="Arial" panose="020B0604020202020204" pitchFamily="34" charset="0"/>
              </a:rPr>
              <a:t> Coordinators must </a:t>
            </a:r>
            <a:r>
              <a:rPr lang="en-US" u="none" strike="noStrike" dirty="0">
                <a:latin typeface="+mn-lt"/>
                <a:cs typeface="Arial" panose="020B0604020202020204" pitchFamily="34" charset="0"/>
              </a:rPr>
              <a:t>order additional paper-based accommodated test materials for each participating school via the </a:t>
            </a:r>
            <a:r>
              <a:rPr lang="en-US" b="1" i="0" u="none" strike="noStrike" dirty="0">
                <a:latin typeface="+mn-lt"/>
                <a:cs typeface="Arial" panose="020B0604020202020204" pitchFamily="34" charset="0"/>
              </a:rPr>
              <a:t>Orders &amp; Shipment Tracking </a:t>
            </a:r>
            <a:r>
              <a:rPr lang="en-US" u="none" strike="noStrike" dirty="0">
                <a:latin typeface="+mn-lt"/>
                <a:cs typeface="Arial" panose="020B0604020202020204" pitchFamily="34" charset="0"/>
              </a:rPr>
              <a:t>page in </a:t>
            </a:r>
            <a:r>
              <a:rPr lang="en-US" u="none" dirty="0"/>
              <a:t>PearsonAccess</a:t>
            </a:r>
            <a:r>
              <a:rPr lang="en-US" u="none" baseline="30000" dirty="0"/>
              <a:t>next</a:t>
            </a:r>
            <a:r>
              <a:rPr lang="en-US" i="0" u="none" strike="noStrike" dirty="0">
                <a:latin typeface="+mn-lt"/>
                <a:cs typeface="Arial" panose="020B0604020202020204" pitchFamily="34" charset="0"/>
              </a:rPr>
              <a:t>. </a:t>
            </a:r>
            <a:r>
              <a:rPr lang="en-US" u="none" strike="noStrike" dirty="0">
                <a:latin typeface="+mn-lt"/>
                <a:cs typeface="Arial" panose="020B0604020202020204" pitchFamily="34" charset="0"/>
              </a:rPr>
              <a:t>Details regarding the process for completing an additional order</a:t>
            </a:r>
            <a:r>
              <a:rPr lang="en-US" u="none" strike="noStrike" baseline="0" dirty="0">
                <a:latin typeface="+mn-lt"/>
                <a:cs typeface="Arial" panose="020B0604020202020204" pitchFamily="34" charset="0"/>
              </a:rPr>
              <a:t> </a:t>
            </a:r>
            <a:r>
              <a:rPr lang="en-US" u="none" strike="noStrike" dirty="0">
                <a:latin typeface="+mn-lt"/>
                <a:cs typeface="Arial" panose="020B0604020202020204" pitchFamily="34" charset="0"/>
              </a:rPr>
              <a:t>will be provided later in this presentation. </a:t>
            </a:r>
          </a:p>
          <a:p>
            <a:pPr eaLnBrk="1" hangingPunct="1"/>
            <a:endParaRPr lang="en-US" u="none" strike="noStrike" dirty="0">
              <a:latin typeface="+mn-lt"/>
              <a:cs typeface="Arial" panose="020B0604020202020204" pitchFamily="34" charset="0"/>
            </a:endParaRPr>
          </a:p>
          <a:p>
            <a:pPr eaLnBrk="1" hangingPunct="1"/>
            <a:r>
              <a:rPr lang="en-US" u="none" strike="noStrike" dirty="0">
                <a:latin typeface="+mn-lt"/>
                <a:cs typeface="Arial" panose="020B0604020202020204" pitchFamily="34" charset="0"/>
              </a:rPr>
              <a:t>As a reminder to decrease</a:t>
            </a:r>
            <a:r>
              <a:rPr lang="en-US" u="none" strike="noStrike" baseline="0" dirty="0">
                <a:latin typeface="+mn-lt"/>
                <a:cs typeface="Arial" panose="020B0604020202020204" pitchFamily="34" charset="0"/>
              </a:rPr>
              <a:t> an unexpected surplus of materials, </a:t>
            </a:r>
            <a:r>
              <a:rPr lang="en-US" u="none" strike="noStrike" dirty="0">
                <a:latin typeface="+mn-lt"/>
                <a:cs typeface="Arial" panose="020B0604020202020204" pitchFamily="34" charset="0"/>
              </a:rPr>
              <a:t>do</a:t>
            </a:r>
            <a:r>
              <a:rPr lang="en-US" u="none" strike="noStrike" baseline="0" dirty="0">
                <a:latin typeface="+mn-lt"/>
                <a:cs typeface="Arial" panose="020B0604020202020204" pitchFamily="34" charset="0"/>
              </a:rPr>
              <a:t> not submit an additional order if you are expecting an initial order of materials. You will want to first receive the initial order and identify if additional materials are needed. You will then place an order for additional materials at that time. </a:t>
            </a:r>
            <a:endParaRPr lang="en-US" u="none" strike="noStrike" dirty="0">
              <a:latin typeface="+mn-lt"/>
              <a:cs typeface="Arial" panose="020B0604020202020204" pitchFamily="34" charset="0"/>
            </a:endParaRPr>
          </a:p>
        </p:txBody>
      </p:sp>
      <p:sp>
        <p:nvSpPr>
          <p:cNvPr id="92165"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270">
              <a:defRPr>
                <a:solidFill>
                  <a:schemeClr val="tx1"/>
                </a:solidFill>
                <a:latin typeface="Tahoma" pitchFamily="34" charset="0"/>
                <a:cs typeface="Arial" charset="0"/>
              </a:defRPr>
            </a:lvl1pPr>
            <a:lvl2pPr marL="742476" indent="-285569" defTabSz="931270">
              <a:defRPr>
                <a:solidFill>
                  <a:schemeClr val="tx1"/>
                </a:solidFill>
                <a:latin typeface="Tahoma" pitchFamily="34" charset="0"/>
                <a:cs typeface="Arial" charset="0"/>
              </a:defRPr>
            </a:lvl2pPr>
            <a:lvl3pPr marL="1142271" indent="-228452" defTabSz="931270">
              <a:defRPr>
                <a:solidFill>
                  <a:schemeClr val="tx1"/>
                </a:solidFill>
                <a:latin typeface="Tahoma" pitchFamily="34" charset="0"/>
                <a:cs typeface="Arial" charset="0"/>
              </a:defRPr>
            </a:lvl3pPr>
            <a:lvl4pPr marL="1599179" indent="-228452" defTabSz="931270">
              <a:defRPr>
                <a:solidFill>
                  <a:schemeClr val="tx1"/>
                </a:solidFill>
                <a:latin typeface="Tahoma" pitchFamily="34" charset="0"/>
                <a:cs typeface="Arial" charset="0"/>
              </a:defRPr>
            </a:lvl4pPr>
            <a:lvl5pPr marL="2056087" indent="-228452" defTabSz="931270">
              <a:defRPr>
                <a:solidFill>
                  <a:schemeClr val="tx1"/>
                </a:solidFill>
                <a:latin typeface="Tahoma" pitchFamily="34" charset="0"/>
                <a:cs typeface="Arial" charset="0"/>
              </a:defRPr>
            </a:lvl5pPr>
            <a:lvl6pPr marL="2512998" indent="-228452" defTabSz="931270" eaLnBrk="0" fontAlgn="base" hangingPunct="0">
              <a:spcBef>
                <a:spcPct val="0"/>
              </a:spcBef>
              <a:spcAft>
                <a:spcPct val="0"/>
              </a:spcAft>
              <a:defRPr>
                <a:solidFill>
                  <a:schemeClr val="tx1"/>
                </a:solidFill>
                <a:latin typeface="Tahoma" pitchFamily="34" charset="0"/>
                <a:cs typeface="Arial" charset="0"/>
              </a:defRPr>
            </a:lvl6pPr>
            <a:lvl7pPr marL="2969905" indent="-228452" defTabSz="931270" eaLnBrk="0" fontAlgn="base" hangingPunct="0">
              <a:spcBef>
                <a:spcPct val="0"/>
              </a:spcBef>
              <a:spcAft>
                <a:spcPct val="0"/>
              </a:spcAft>
              <a:defRPr>
                <a:solidFill>
                  <a:schemeClr val="tx1"/>
                </a:solidFill>
                <a:latin typeface="Tahoma" pitchFamily="34" charset="0"/>
                <a:cs typeface="Arial" charset="0"/>
              </a:defRPr>
            </a:lvl7pPr>
            <a:lvl8pPr marL="3426815" indent="-228452" defTabSz="931270" eaLnBrk="0" fontAlgn="base" hangingPunct="0">
              <a:spcBef>
                <a:spcPct val="0"/>
              </a:spcBef>
              <a:spcAft>
                <a:spcPct val="0"/>
              </a:spcAft>
              <a:defRPr>
                <a:solidFill>
                  <a:schemeClr val="tx1"/>
                </a:solidFill>
                <a:latin typeface="Tahoma" pitchFamily="34" charset="0"/>
                <a:cs typeface="Arial" charset="0"/>
              </a:defRPr>
            </a:lvl8pPr>
            <a:lvl9pPr marL="3883721" indent="-228452" defTabSz="931270" eaLnBrk="0" fontAlgn="base" hangingPunct="0">
              <a:spcBef>
                <a:spcPct val="0"/>
              </a:spcBef>
              <a:spcAft>
                <a:spcPct val="0"/>
              </a:spcAft>
              <a:defRPr>
                <a:solidFill>
                  <a:schemeClr val="tx1"/>
                </a:solidFill>
                <a:latin typeface="Tahoma" pitchFamily="34" charset="0"/>
                <a:cs typeface="Arial" charset="0"/>
              </a:defRPr>
            </a:lvl9pPr>
          </a:lstStyle>
          <a:p>
            <a:fld id="{5C7BE5E0-2179-4E16-905B-04599D8A7218}" type="slidenum">
              <a:rPr lang="en-US" smtClean="0">
                <a:solidFill>
                  <a:prstClr val="black"/>
                </a:solidFill>
                <a:latin typeface="Trebuchet MS" pitchFamily="34" charset="0"/>
              </a:rPr>
              <a:pPr/>
              <a:t>140</a:t>
            </a:fld>
            <a:endParaRPr lang="en-US" dirty="0">
              <a:solidFill>
                <a:prstClr val="black"/>
              </a:solidFill>
              <a:latin typeface="Trebuchet MS" pitchFamily="34" charset="0"/>
            </a:endParaRPr>
          </a:p>
        </p:txBody>
      </p:sp>
    </p:spTree>
    <p:extLst>
      <p:ext uri="{BB962C8B-B14F-4D97-AF65-F5344CB8AC3E}">
        <p14:creationId xmlns:p14="http://schemas.microsoft.com/office/powerpoint/2010/main" val="243764410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lvl="2" defTabSz="932822" fontAlgn="base">
              <a:spcBef>
                <a:spcPct val="30000"/>
              </a:spcBef>
              <a:spcAft>
                <a:spcPct val="0"/>
              </a:spcAft>
              <a:defRPr/>
            </a:pPr>
            <a:r>
              <a:rPr lang="en-US" sz="1600" dirty="0"/>
              <a:t>Initial shipments of secure test materials, including accommodated materials, will be delivered 2 weeks prior to your district assessment window start date.  </a:t>
            </a:r>
          </a:p>
          <a:p>
            <a:pPr marL="0" lvl="2" defTabSz="932822" fontAlgn="base">
              <a:spcBef>
                <a:spcPct val="30000"/>
              </a:spcBef>
              <a:spcAft>
                <a:spcPct val="0"/>
              </a:spcAft>
              <a:defRPr/>
            </a:pPr>
            <a:endParaRPr lang="en-US" sz="1600" dirty="0">
              <a:cs typeface="Arial" panose="020B0604020202020204" pitchFamily="34" charset="0"/>
            </a:endParaRPr>
          </a:p>
          <a:p>
            <a:pPr defTabSz="932822">
              <a:defRPr/>
            </a:pPr>
            <a:r>
              <a:rPr lang="en-US" sz="1600" dirty="0">
                <a:cs typeface="Arial" panose="020B0604020202020204" pitchFamily="34" charset="0"/>
              </a:rPr>
              <a:t>Test materials will be packaged by school and shipped to the address listed in PearsonAccess</a:t>
            </a:r>
            <a:r>
              <a:rPr lang="en-US" sz="1600" baseline="30000" dirty="0">
                <a:cs typeface="Arial" panose="020B0604020202020204" pitchFamily="34" charset="0"/>
              </a:rPr>
              <a:t>next</a:t>
            </a:r>
            <a:r>
              <a:rPr lang="en-US" sz="1600" dirty="0">
                <a:cs typeface="Arial" panose="020B0604020202020204" pitchFamily="34" charset="0"/>
              </a:rPr>
              <a:t>.  Please refer to your State policy to determine if materials are shipped to </a:t>
            </a:r>
            <a:r>
              <a:rPr lang="en-US" sz="1600" dirty="0" err="1">
                <a:cs typeface="Arial" panose="020B0604020202020204" pitchFamily="34" charset="0"/>
              </a:rPr>
              <a:t>disticts</a:t>
            </a:r>
            <a:r>
              <a:rPr lang="en-US" sz="1600" dirty="0">
                <a:cs typeface="Arial" panose="020B0604020202020204" pitchFamily="34" charset="0"/>
              </a:rPr>
              <a:t> or schools.</a:t>
            </a:r>
          </a:p>
          <a:p>
            <a:pPr lvl="0" eaLnBrk="1" hangingPunct="1"/>
            <a:endParaRPr lang="en-US" sz="1600" dirty="0">
              <a:cs typeface="Arial" panose="020B0604020202020204" pitchFamily="34" charset="0"/>
            </a:endParaRPr>
          </a:p>
          <a:p>
            <a:pPr lvl="0" eaLnBrk="1" hangingPunct="1"/>
            <a:r>
              <a:rPr lang="en-US" sz="1600" dirty="0"/>
              <a:t>Quantities for test materials are based</a:t>
            </a:r>
            <a:r>
              <a:rPr lang="en-US" sz="1600" strike="sngStrike" dirty="0"/>
              <a:t> </a:t>
            </a:r>
            <a:r>
              <a:rPr lang="en-US" sz="1600" dirty="0"/>
              <a:t>on the information provided in the Student Registration File.  This includes student enrollment numbers, and applicable accommodated test materials.  Quantities will include a 5% overage of test materials per school.</a:t>
            </a:r>
            <a:endParaRPr lang="en-US" sz="1600" strike="sngStrike" dirty="0">
              <a:cs typeface="Arial" panose="020B0604020202020204" pitchFamily="34" charset="0"/>
            </a:endParaRPr>
          </a:p>
        </p:txBody>
      </p:sp>
    </p:spTree>
    <p:extLst>
      <p:ext uri="{BB962C8B-B14F-4D97-AF65-F5344CB8AC3E}">
        <p14:creationId xmlns:p14="http://schemas.microsoft.com/office/powerpoint/2010/main" val="262095602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eaLnBrk="1" hangingPunct="1"/>
            <a:r>
              <a:rPr lang="en-US" sz="1600" dirty="0">
                <a:cs typeface="Arial" panose="020B0604020202020204" pitchFamily="34" charset="0"/>
              </a:rPr>
              <a:t>This list of materials shows you what you should receive in your initial shipment of paper-based test materials. For example, the Test Coordinator Kit will contain the Student ID Labels and Roster.  </a:t>
            </a:r>
          </a:p>
          <a:p>
            <a:pPr eaLnBrk="1" hangingPunct="1"/>
            <a:endParaRPr lang="en-US" sz="1600" dirty="0">
              <a:cs typeface="Arial" panose="020B0604020202020204" pitchFamily="34" charset="0"/>
            </a:endParaRPr>
          </a:p>
          <a:p>
            <a:r>
              <a:rPr lang="en-US" sz="1600" dirty="0">
                <a:cs typeface="Arial" panose="020B0604020202020204" pitchFamily="34" charset="0"/>
              </a:rPr>
              <a:t>Note that Test Booklets will be shrink-wrapped in packages of 5. </a:t>
            </a:r>
            <a:r>
              <a:rPr lang="en-US" dirty="0">
                <a:ea typeface="ＭＳ Ｐゴシック" charset="0"/>
              </a:rPr>
              <a:t>The Large Print kit will include two Test Booklets, one in large print for the student and one in standard print for transcription purposes. The Read Aloud kit will include two Test Booklets, one for use by the student and one for use by the Test Administrator administering the read-aloud accommodation. </a:t>
            </a:r>
          </a:p>
          <a:p>
            <a:pPr eaLnBrk="1" hangingPunct="1"/>
            <a:endParaRPr lang="en-US" sz="1600" dirty="0">
              <a:cs typeface="Arial" panose="020B0604020202020204" pitchFamily="34" charset="0"/>
            </a:endParaRPr>
          </a:p>
          <a:p>
            <a:r>
              <a:rPr lang="en-US" sz="1600" dirty="0"/>
              <a:t>Shrink-wrapped packages can be opened at the school level no earlier than two school days prior to the day of testing. Test Administrators giving the human read aloud or translation for the mathematics accessibility feature or the ELA/literacy accommodation for students with disabilities must be given two full school days to review the items in conjunction with the read aloud protocol and the audio guidelines, to ensure consistency of oral and/or signed presentation. Contact your state assessment office if you have any questions. These test materials are not to be distributed to the Test Administrator until the day of testing.</a:t>
            </a:r>
          </a:p>
        </p:txBody>
      </p:sp>
    </p:spTree>
    <p:extLst>
      <p:ext uri="{BB962C8B-B14F-4D97-AF65-F5344CB8AC3E}">
        <p14:creationId xmlns:p14="http://schemas.microsoft.com/office/powerpoint/2010/main" val="271342753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u="none" dirty="0"/>
              <a:t>Chain-of-Custody Forms were created to account for movement of secure test material throughout</a:t>
            </a:r>
            <a:r>
              <a:rPr lang="en-US" u="none" baseline="0" dirty="0"/>
              <a:t> the administration. Districts and schools will use these forms during different phases of the testing process:</a:t>
            </a:r>
          </a:p>
          <a:p>
            <a:pPr marL="233309" indent="-233309">
              <a:buFont typeface="+mj-lt"/>
              <a:buAutoNum type="arabicPeriod"/>
            </a:pPr>
            <a:r>
              <a:rPr lang="en-US" u="none" baseline="0" dirty="0"/>
              <a:t>Receiving and inventory shipment of secure test materials;</a:t>
            </a:r>
          </a:p>
          <a:p>
            <a:pPr marL="233309" indent="-233309" defTabSz="933237" eaLnBrk="0" fontAlgn="base" hangingPunct="0">
              <a:spcBef>
                <a:spcPct val="30000"/>
              </a:spcBef>
              <a:spcAft>
                <a:spcPct val="0"/>
              </a:spcAft>
              <a:buFont typeface="+mj-lt"/>
              <a:buAutoNum type="arabicPeriod"/>
              <a:defRPr/>
            </a:pPr>
            <a:r>
              <a:rPr lang="en-US" u="none" dirty="0"/>
              <a:t>Student assignment</a:t>
            </a:r>
            <a:r>
              <a:rPr lang="en-US" u="none" baseline="0" dirty="0"/>
              <a:t> of materials;</a:t>
            </a:r>
          </a:p>
          <a:p>
            <a:pPr marL="233309" indent="-233309" defTabSz="933237" eaLnBrk="0" fontAlgn="base" hangingPunct="0">
              <a:spcBef>
                <a:spcPct val="30000"/>
              </a:spcBef>
              <a:spcAft>
                <a:spcPct val="0"/>
              </a:spcAft>
              <a:buFont typeface="+mj-lt"/>
              <a:buAutoNum type="arabicPeriod"/>
              <a:defRPr/>
            </a:pPr>
            <a:r>
              <a:rPr lang="en-US" u="none" baseline="0" dirty="0"/>
              <a:t>Accounting for assignment of overage materials; </a:t>
            </a:r>
          </a:p>
          <a:p>
            <a:pPr marL="233309" indent="-233309" defTabSz="933237" eaLnBrk="0" fontAlgn="base" hangingPunct="0">
              <a:spcBef>
                <a:spcPct val="30000"/>
              </a:spcBef>
              <a:spcAft>
                <a:spcPct val="0"/>
              </a:spcAft>
              <a:buFont typeface="+mj-lt"/>
              <a:buAutoNum type="arabicPeriod"/>
              <a:defRPr/>
            </a:pPr>
            <a:r>
              <a:rPr lang="en-US" u="none" baseline="0" dirty="0"/>
              <a:t>Check-out materials before a unit begins;</a:t>
            </a:r>
          </a:p>
          <a:p>
            <a:pPr marL="233309" indent="-233309" defTabSz="933237" eaLnBrk="0" fontAlgn="base" hangingPunct="0">
              <a:spcBef>
                <a:spcPct val="30000"/>
              </a:spcBef>
              <a:spcAft>
                <a:spcPct val="0"/>
              </a:spcAft>
              <a:buFont typeface="+mj-lt"/>
              <a:buAutoNum type="arabicPeriod"/>
              <a:defRPr/>
            </a:pPr>
            <a:r>
              <a:rPr lang="en-US" u="none" baseline="0" dirty="0"/>
              <a:t>Check-in after a unit is completed; and</a:t>
            </a:r>
          </a:p>
          <a:p>
            <a:pPr marL="233309" indent="-233309" defTabSz="933237" eaLnBrk="0" fontAlgn="base" hangingPunct="0">
              <a:spcBef>
                <a:spcPct val="30000"/>
              </a:spcBef>
              <a:spcAft>
                <a:spcPct val="0"/>
              </a:spcAft>
              <a:buFont typeface="+mj-lt"/>
              <a:buAutoNum type="arabicPeriod"/>
              <a:defRPr/>
            </a:pPr>
            <a:r>
              <a:rPr lang="en-US" u="none" baseline="0" dirty="0"/>
              <a:t>End of Testing sign-off for the Test Administrator and Test Coordinator; </a:t>
            </a:r>
          </a:p>
          <a:p>
            <a:pPr marL="233309" indent="-233309" defTabSz="933237" eaLnBrk="0" fontAlgn="base" hangingPunct="0">
              <a:spcBef>
                <a:spcPct val="30000"/>
              </a:spcBef>
              <a:spcAft>
                <a:spcPct val="0"/>
              </a:spcAft>
              <a:buFont typeface="+mj-lt"/>
              <a:buAutoNum type="arabicPeriod"/>
              <a:defRPr/>
            </a:pPr>
            <a:endParaRPr lang="en-US" u="none" baseline="0" dirty="0"/>
          </a:p>
          <a:p>
            <a:pPr defTabSz="933237" eaLnBrk="0" fontAlgn="base" hangingPunct="0">
              <a:spcBef>
                <a:spcPct val="30000"/>
              </a:spcBef>
              <a:spcAft>
                <a:spcPct val="0"/>
              </a:spcAft>
              <a:defRPr/>
            </a:pPr>
            <a:r>
              <a:rPr lang="en-US" u="none" baseline="0" dirty="0"/>
              <a:t>Districts and schools should keep these forms on file and should not be returned to Pearson after the administration. </a:t>
            </a:r>
          </a:p>
          <a:p>
            <a:pPr marL="233309" indent="-233309">
              <a:buFont typeface="+mj-lt"/>
              <a:buAutoNum type="arabicPeriod"/>
            </a:pPr>
            <a:endParaRPr lang="en-US" u="none" baseline="0" dirty="0"/>
          </a:p>
          <a:p>
            <a:endParaRPr lang="en-US" u="none" dirty="0"/>
          </a:p>
        </p:txBody>
      </p:sp>
    </p:spTree>
    <p:extLst>
      <p:ext uri="{BB962C8B-B14F-4D97-AF65-F5344CB8AC3E}">
        <p14:creationId xmlns:p14="http://schemas.microsoft.com/office/powerpoint/2010/main" val="193048507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719138" y="1163638"/>
            <a:ext cx="5584825" cy="3141662"/>
          </a:xfrm>
          <a:ln/>
        </p:spPr>
      </p:sp>
      <p:sp>
        <p:nvSpPr>
          <p:cNvPr id="921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eaLnBrk="1" hangingPunct="1"/>
            <a:r>
              <a:rPr lang="en-US" u="none" strike="noStrike" dirty="0">
                <a:latin typeface="+mn-lt"/>
                <a:cs typeface="Arial" panose="020B0604020202020204" pitchFamily="34" charset="0"/>
              </a:rPr>
              <a:t>If your Student Registration PNP File is not imported by the initial administration</a:t>
            </a:r>
            <a:r>
              <a:rPr lang="en-US" u="none" strike="noStrike" baseline="0" dirty="0">
                <a:latin typeface="+mn-lt"/>
                <a:cs typeface="Arial" panose="020B0604020202020204" pitchFamily="34" charset="0"/>
              </a:rPr>
              <a:t> </a:t>
            </a:r>
            <a:r>
              <a:rPr lang="en-US" u="none" strike="noStrike" dirty="0">
                <a:latin typeface="+mn-lt"/>
                <a:cs typeface="Arial" panose="020B0604020202020204" pitchFamily="34" charset="0"/>
              </a:rPr>
              <a:t>deadlines for the test administration, an initial order for test manuals and paper-based accommodated test materials will not be generated and you will need to submit an additional order.</a:t>
            </a:r>
          </a:p>
          <a:p>
            <a:pPr eaLnBrk="1" hangingPunct="1"/>
            <a:endParaRPr lang="en-US" u="none" strike="noStrike" dirty="0">
              <a:latin typeface="+mn-lt"/>
              <a:cs typeface="Arial" panose="020B0604020202020204" pitchFamily="34" charset="0"/>
            </a:endParaRPr>
          </a:p>
          <a:p>
            <a:pPr defTabSz="933237" fontAlgn="base">
              <a:spcBef>
                <a:spcPct val="30000"/>
              </a:spcBef>
              <a:spcAft>
                <a:spcPct val="0"/>
              </a:spcAft>
              <a:defRPr/>
            </a:pPr>
            <a:r>
              <a:rPr lang="en-US" u="none" dirty="0">
                <a:solidFill>
                  <a:prstClr val="black"/>
                </a:solidFill>
              </a:rPr>
              <a:t>Student Registration must be imported into PearsonAccess</a:t>
            </a:r>
            <a:r>
              <a:rPr lang="en-US" u="none" baseline="30000" dirty="0">
                <a:solidFill>
                  <a:prstClr val="black"/>
                </a:solidFill>
              </a:rPr>
              <a:t>next</a:t>
            </a:r>
            <a:r>
              <a:rPr lang="en-US" u="none" dirty="0">
                <a:solidFill>
                  <a:prstClr val="black"/>
                </a:solidFill>
              </a:rPr>
              <a:t> for </a:t>
            </a:r>
            <a:r>
              <a:rPr lang="en-US" u="none" dirty="0">
                <a:latin typeface="+mn-lt"/>
                <a:cs typeface="Arial" panose="020B0604020202020204" pitchFamily="34" charset="0"/>
              </a:rPr>
              <a:t>students not yet registered for a test administration. This information will to allow </a:t>
            </a:r>
            <a:r>
              <a:rPr lang="en-US" u="none" baseline="0" dirty="0">
                <a:latin typeface="+mn-lt"/>
                <a:cs typeface="Arial" panose="020B0604020202020204" pitchFamily="34" charset="0"/>
              </a:rPr>
              <a:t>students test results to be processed and reported to the correction organization</a:t>
            </a:r>
            <a:r>
              <a:rPr lang="en-US" u="none" dirty="0">
                <a:latin typeface="+mn-lt"/>
                <a:cs typeface="Arial" panose="020B0604020202020204" pitchFamily="34" charset="0"/>
              </a:rPr>
              <a:t>. </a:t>
            </a:r>
          </a:p>
          <a:p>
            <a:pPr defTabSz="933237" fontAlgn="base">
              <a:spcBef>
                <a:spcPct val="30000"/>
              </a:spcBef>
              <a:spcAft>
                <a:spcPct val="0"/>
              </a:spcAft>
              <a:defRPr/>
            </a:pPr>
            <a:endParaRPr lang="en-US" u="none" strike="noStrike" dirty="0">
              <a:latin typeface="+mn-lt"/>
              <a:cs typeface="Arial" panose="020B0604020202020204" pitchFamily="34" charset="0"/>
            </a:endParaRPr>
          </a:p>
          <a:p>
            <a:pPr eaLnBrk="1" hangingPunct="1"/>
            <a:r>
              <a:rPr lang="en-US" u="none" strike="noStrike" dirty="0">
                <a:latin typeface="+mn-lt"/>
                <a:cs typeface="Arial" panose="020B0604020202020204" pitchFamily="34" charset="0"/>
              </a:rPr>
              <a:t>Test</a:t>
            </a:r>
            <a:r>
              <a:rPr lang="en-US" u="none" strike="noStrike" baseline="0" dirty="0">
                <a:latin typeface="+mn-lt"/>
                <a:cs typeface="Arial" panose="020B0604020202020204" pitchFamily="34" charset="0"/>
              </a:rPr>
              <a:t> Coordinators must </a:t>
            </a:r>
            <a:r>
              <a:rPr lang="en-US" u="none" strike="noStrike" dirty="0">
                <a:latin typeface="+mn-lt"/>
                <a:cs typeface="Arial" panose="020B0604020202020204" pitchFamily="34" charset="0"/>
              </a:rPr>
              <a:t>order additional paper-based accommodated test materials for each participating school via the </a:t>
            </a:r>
            <a:r>
              <a:rPr lang="en-US" b="1" i="0" u="none" strike="noStrike" dirty="0">
                <a:latin typeface="+mn-lt"/>
                <a:cs typeface="Arial" panose="020B0604020202020204" pitchFamily="34" charset="0"/>
              </a:rPr>
              <a:t>Orders &amp; Shipment Tracking </a:t>
            </a:r>
            <a:r>
              <a:rPr lang="en-US" u="none" strike="noStrike" dirty="0">
                <a:latin typeface="+mn-lt"/>
                <a:cs typeface="Arial" panose="020B0604020202020204" pitchFamily="34" charset="0"/>
              </a:rPr>
              <a:t>page in </a:t>
            </a:r>
            <a:r>
              <a:rPr lang="en-US" u="none" dirty="0"/>
              <a:t>PearsonAccess</a:t>
            </a:r>
            <a:r>
              <a:rPr lang="en-US" u="none" baseline="30000" dirty="0"/>
              <a:t>next</a:t>
            </a:r>
            <a:r>
              <a:rPr lang="en-US" i="0" u="none" strike="noStrike" dirty="0">
                <a:latin typeface="+mn-lt"/>
                <a:cs typeface="Arial" panose="020B0604020202020204" pitchFamily="34" charset="0"/>
              </a:rPr>
              <a:t>. </a:t>
            </a:r>
            <a:r>
              <a:rPr lang="en-US" u="none" strike="noStrike" dirty="0">
                <a:latin typeface="+mn-lt"/>
                <a:cs typeface="Arial" panose="020B0604020202020204" pitchFamily="34" charset="0"/>
              </a:rPr>
              <a:t>Details regarding the process for completing an additional order</a:t>
            </a:r>
            <a:r>
              <a:rPr lang="en-US" u="none" strike="noStrike" baseline="0" dirty="0">
                <a:latin typeface="+mn-lt"/>
                <a:cs typeface="Arial" panose="020B0604020202020204" pitchFamily="34" charset="0"/>
              </a:rPr>
              <a:t> </a:t>
            </a:r>
            <a:r>
              <a:rPr lang="en-US" u="none" strike="noStrike" dirty="0">
                <a:latin typeface="+mn-lt"/>
                <a:cs typeface="Arial" panose="020B0604020202020204" pitchFamily="34" charset="0"/>
              </a:rPr>
              <a:t>will be provided later in this presentation. </a:t>
            </a:r>
          </a:p>
          <a:p>
            <a:pPr eaLnBrk="1" hangingPunct="1"/>
            <a:endParaRPr lang="en-US" u="none" strike="noStrike" dirty="0">
              <a:latin typeface="+mn-lt"/>
              <a:cs typeface="Arial" panose="020B0604020202020204" pitchFamily="34" charset="0"/>
            </a:endParaRPr>
          </a:p>
          <a:p>
            <a:pPr eaLnBrk="1" hangingPunct="1"/>
            <a:r>
              <a:rPr lang="en-US" u="none" strike="noStrike" dirty="0">
                <a:latin typeface="+mn-lt"/>
                <a:cs typeface="Arial" panose="020B0604020202020204" pitchFamily="34" charset="0"/>
              </a:rPr>
              <a:t>As a reminder to decrease</a:t>
            </a:r>
            <a:r>
              <a:rPr lang="en-US" u="none" strike="noStrike" baseline="0" dirty="0">
                <a:latin typeface="+mn-lt"/>
                <a:cs typeface="Arial" panose="020B0604020202020204" pitchFamily="34" charset="0"/>
              </a:rPr>
              <a:t> an unexpected surplus of materials, </a:t>
            </a:r>
            <a:r>
              <a:rPr lang="en-US" u="none" strike="noStrike" dirty="0">
                <a:latin typeface="+mn-lt"/>
                <a:cs typeface="Arial" panose="020B0604020202020204" pitchFamily="34" charset="0"/>
              </a:rPr>
              <a:t>do</a:t>
            </a:r>
            <a:r>
              <a:rPr lang="en-US" u="none" strike="noStrike" baseline="0" dirty="0">
                <a:latin typeface="+mn-lt"/>
                <a:cs typeface="Arial" panose="020B0604020202020204" pitchFamily="34" charset="0"/>
              </a:rPr>
              <a:t> not submit an additional order if you are expecting an initial order of materials. You will want to first receive the initial order and identify if additional materials are needed. You will then place an order for additional materials at that time. </a:t>
            </a:r>
            <a:endParaRPr lang="en-US" u="none" strike="noStrike" dirty="0">
              <a:latin typeface="+mn-lt"/>
              <a:cs typeface="Arial" panose="020B0604020202020204" pitchFamily="34" charset="0"/>
            </a:endParaRPr>
          </a:p>
        </p:txBody>
      </p:sp>
      <p:sp>
        <p:nvSpPr>
          <p:cNvPr id="92165"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270">
              <a:defRPr>
                <a:solidFill>
                  <a:schemeClr val="tx1"/>
                </a:solidFill>
                <a:latin typeface="Tahoma" pitchFamily="34" charset="0"/>
                <a:cs typeface="Arial" charset="0"/>
              </a:defRPr>
            </a:lvl1pPr>
            <a:lvl2pPr marL="742476" indent="-285569" defTabSz="931270">
              <a:defRPr>
                <a:solidFill>
                  <a:schemeClr val="tx1"/>
                </a:solidFill>
                <a:latin typeface="Tahoma" pitchFamily="34" charset="0"/>
                <a:cs typeface="Arial" charset="0"/>
              </a:defRPr>
            </a:lvl2pPr>
            <a:lvl3pPr marL="1142271" indent="-228452" defTabSz="931270">
              <a:defRPr>
                <a:solidFill>
                  <a:schemeClr val="tx1"/>
                </a:solidFill>
                <a:latin typeface="Tahoma" pitchFamily="34" charset="0"/>
                <a:cs typeface="Arial" charset="0"/>
              </a:defRPr>
            </a:lvl3pPr>
            <a:lvl4pPr marL="1599179" indent="-228452" defTabSz="931270">
              <a:defRPr>
                <a:solidFill>
                  <a:schemeClr val="tx1"/>
                </a:solidFill>
                <a:latin typeface="Tahoma" pitchFamily="34" charset="0"/>
                <a:cs typeface="Arial" charset="0"/>
              </a:defRPr>
            </a:lvl4pPr>
            <a:lvl5pPr marL="2056087" indent="-228452" defTabSz="931270">
              <a:defRPr>
                <a:solidFill>
                  <a:schemeClr val="tx1"/>
                </a:solidFill>
                <a:latin typeface="Tahoma" pitchFamily="34" charset="0"/>
                <a:cs typeface="Arial" charset="0"/>
              </a:defRPr>
            </a:lvl5pPr>
            <a:lvl6pPr marL="2512998" indent="-228452" defTabSz="931270" eaLnBrk="0" fontAlgn="base" hangingPunct="0">
              <a:spcBef>
                <a:spcPct val="0"/>
              </a:spcBef>
              <a:spcAft>
                <a:spcPct val="0"/>
              </a:spcAft>
              <a:defRPr>
                <a:solidFill>
                  <a:schemeClr val="tx1"/>
                </a:solidFill>
                <a:latin typeface="Tahoma" pitchFamily="34" charset="0"/>
                <a:cs typeface="Arial" charset="0"/>
              </a:defRPr>
            </a:lvl6pPr>
            <a:lvl7pPr marL="2969905" indent="-228452" defTabSz="931270" eaLnBrk="0" fontAlgn="base" hangingPunct="0">
              <a:spcBef>
                <a:spcPct val="0"/>
              </a:spcBef>
              <a:spcAft>
                <a:spcPct val="0"/>
              </a:spcAft>
              <a:defRPr>
                <a:solidFill>
                  <a:schemeClr val="tx1"/>
                </a:solidFill>
                <a:latin typeface="Tahoma" pitchFamily="34" charset="0"/>
                <a:cs typeface="Arial" charset="0"/>
              </a:defRPr>
            </a:lvl7pPr>
            <a:lvl8pPr marL="3426815" indent="-228452" defTabSz="931270" eaLnBrk="0" fontAlgn="base" hangingPunct="0">
              <a:spcBef>
                <a:spcPct val="0"/>
              </a:spcBef>
              <a:spcAft>
                <a:spcPct val="0"/>
              </a:spcAft>
              <a:defRPr>
                <a:solidFill>
                  <a:schemeClr val="tx1"/>
                </a:solidFill>
                <a:latin typeface="Tahoma" pitchFamily="34" charset="0"/>
                <a:cs typeface="Arial" charset="0"/>
              </a:defRPr>
            </a:lvl8pPr>
            <a:lvl9pPr marL="3883721" indent="-228452" defTabSz="931270" eaLnBrk="0" fontAlgn="base" hangingPunct="0">
              <a:spcBef>
                <a:spcPct val="0"/>
              </a:spcBef>
              <a:spcAft>
                <a:spcPct val="0"/>
              </a:spcAft>
              <a:defRPr>
                <a:solidFill>
                  <a:schemeClr val="tx1"/>
                </a:solidFill>
                <a:latin typeface="Tahoma" pitchFamily="34" charset="0"/>
                <a:cs typeface="Arial" charset="0"/>
              </a:defRPr>
            </a:lvl9pPr>
          </a:lstStyle>
          <a:p>
            <a:fld id="{5C7BE5E0-2179-4E16-905B-04599D8A7218}" type="slidenum">
              <a:rPr lang="en-US" smtClean="0">
                <a:solidFill>
                  <a:prstClr val="black"/>
                </a:solidFill>
                <a:latin typeface="Trebuchet MS" pitchFamily="34" charset="0"/>
              </a:rPr>
              <a:pPr/>
              <a:t>144</a:t>
            </a:fld>
            <a:endParaRPr lang="en-US" dirty="0">
              <a:solidFill>
                <a:prstClr val="black"/>
              </a:solidFill>
              <a:latin typeface="Trebuchet MS" pitchFamily="34" charset="0"/>
            </a:endParaRPr>
          </a:p>
        </p:txBody>
      </p:sp>
    </p:spTree>
    <p:extLst>
      <p:ext uri="{BB962C8B-B14F-4D97-AF65-F5344CB8AC3E}">
        <p14:creationId xmlns:p14="http://schemas.microsoft.com/office/powerpoint/2010/main" val="12629169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32995">
              <a:defRPr/>
            </a:pPr>
            <a:endParaRPr lang="en-US" u="none" baseline="0" dirty="0"/>
          </a:p>
        </p:txBody>
      </p:sp>
    </p:spTree>
    <p:extLst>
      <p:ext uri="{BB962C8B-B14F-4D97-AF65-F5344CB8AC3E}">
        <p14:creationId xmlns:p14="http://schemas.microsoft.com/office/powerpoint/2010/main" val="381386651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B12B95-0CE7-471F-98FF-C47E16422984}" type="slidenum">
              <a:rPr lang="en-US" smtClean="0"/>
              <a:t>153</a:t>
            </a:fld>
            <a:endParaRPr lang="en-US"/>
          </a:p>
        </p:txBody>
      </p:sp>
    </p:spTree>
    <p:extLst>
      <p:ext uri="{BB962C8B-B14F-4D97-AF65-F5344CB8AC3E}">
        <p14:creationId xmlns:p14="http://schemas.microsoft.com/office/powerpoint/2010/main" val="1983770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normAutofit/>
          </a:bodyPr>
          <a:lstStyle/>
          <a:p>
            <a:endParaRPr lang="en-US" sz="1400" dirty="0"/>
          </a:p>
        </p:txBody>
      </p:sp>
    </p:spTree>
    <p:extLst>
      <p:ext uri="{BB962C8B-B14F-4D97-AF65-F5344CB8AC3E}">
        <p14:creationId xmlns:p14="http://schemas.microsoft.com/office/powerpoint/2010/main" val="550969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normAutofit/>
          </a:bodyPr>
          <a:lstStyle/>
          <a:p>
            <a:pPr algn="l" eaLnBrk="1" hangingPunct="1"/>
            <a:endParaRPr lang="en-US"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5154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719138" y="1163638"/>
            <a:ext cx="5584825" cy="3141662"/>
          </a:xfrm>
          <a:ln/>
        </p:spPr>
      </p:sp>
      <p:sp>
        <p:nvSpPr>
          <p:cNvPr id="43011" name="Notes Placeholder 2"/>
          <p:cNvSpPr>
            <a:spLocks noGrp="1"/>
          </p:cNvSpPr>
          <p:nvPr>
            <p:ph type="body" idx="1"/>
          </p:nvPr>
        </p:nvSpPr>
        <p:spPr>
          <a:ln/>
        </p:spPr>
        <p:txBody>
          <a:bodyPr>
            <a:normAutofit/>
          </a:bodyPr>
          <a:lstStyle/>
          <a:p>
            <a:pPr>
              <a:defRPr/>
            </a:pPr>
            <a:endParaRPr lang="en-US" sz="900" dirty="0">
              <a:latin typeface="Arial" panose="020B0604020202020204" pitchFamily="34" charset="0"/>
              <a:cs typeface="Arial" panose="020B0604020202020204" pitchFamily="34" charset="0"/>
            </a:endParaRPr>
          </a:p>
        </p:txBody>
      </p:sp>
      <p:sp>
        <p:nvSpPr>
          <p:cNvPr id="65541"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2787">
              <a:defRPr>
                <a:solidFill>
                  <a:schemeClr val="tx1"/>
                </a:solidFill>
                <a:latin typeface="Tahoma" pitchFamily="34" charset="0"/>
                <a:cs typeface="Arial" charset="0"/>
              </a:defRPr>
            </a:lvl1pPr>
            <a:lvl2pPr marL="743686" indent="-286034" defTabSz="932787">
              <a:defRPr>
                <a:solidFill>
                  <a:schemeClr val="tx1"/>
                </a:solidFill>
                <a:latin typeface="Tahoma" pitchFamily="34" charset="0"/>
                <a:cs typeface="Arial" charset="0"/>
              </a:defRPr>
            </a:lvl2pPr>
            <a:lvl3pPr marL="1144131" indent="-228825" defTabSz="932787">
              <a:defRPr>
                <a:solidFill>
                  <a:schemeClr val="tx1"/>
                </a:solidFill>
                <a:latin typeface="Tahoma" pitchFamily="34" charset="0"/>
                <a:cs typeface="Arial" charset="0"/>
              </a:defRPr>
            </a:lvl3pPr>
            <a:lvl4pPr marL="1601787" indent="-228825" defTabSz="932787">
              <a:defRPr>
                <a:solidFill>
                  <a:schemeClr val="tx1"/>
                </a:solidFill>
                <a:latin typeface="Tahoma" pitchFamily="34" charset="0"/>
                <a:cs typeface="Arial" charset="0"/>
              </a:defRPr>
            </a:lvl4pPr>
            <a:lvl5pPr marL="2059437" indent="-228825" defTabSz="932787">
              <a:defRPr>
                <a:solidFill>
                  <a:schemeClr val="tx1"/>
                </a:solidFill>
                <a:latin typeface="Tahoma" pitchFamily="34" charset="0"/>
                <a:cs typeface="Arial" charset="0"/>
              </a:defRPr>
            </a:lvl5pPr>
            <a:lvl6pPr marL="2517094" indent="-228825" defTabSz="932787" eaLnBrk="0" fontAlgn="base" hangingPunct="0">
              <a:spcBef>
                <a:spcPct val="0"/>
              </a:spcBef>
              <a:spcAft>
                <a:spcPct val="0"/>
              </a:spcAft>
              <a:defRPr>
                <a:solidFill>
                  <a:schemeClr val="tx1"/>
                </a:solidFill>
                <a:latin typeface="Tahoma" pitchFamily="34" charset="0"/>
                <a:cs typeface="Arial" charset="0"/>
              </a:defRPr>
            </a:lvl6pPr>
            <a:lvl7pPr marL="2974746" indent="-228825" defTabSz="932787" eaLnBrk="0" fontAlgn="base" hangingPunct="0">
              <a:spcBef>
                <a:spcPct val="0"/>
              </a:spcBef>
              <a:spcAft>
                <a:spcPct val="0"/>
              </a:spcAft>
              <a:defRPr>
                <a:solidFill>
                  <a:schemeClr val="tx1"/>
                </a:solidFill>
                <a:latin typeface="Tahoma" pitchFamily="34" charset="0"/>
                <a:cs typeface="Arial" charset="0"/>
              </a:defRPr>
            </a:lvl7pPr>
            <a:lvl8pPr marL="3432399" indent="-228825" defTabSz="932787" eaLnBrk="0" fontAlgn="base" hangingPunct="0">
              <a:spcBef>
                <a:spcPct val="0"/>
              </a:spcBef>
              <a:spcAft>
                <a:spcPct val="0"/>
              </a:spcAft>
              <a:defRPr>
                <a:solidFill>
                  <a:schemeClr val="tx1"/>
                </a:solidFill>
                <a:latin typeface="Tahoma" pitchFamily="34" charset="0"/>
                <a:cs typeface="Arial" charset="0"/>
              </a:defRPr>
            </a:lvl8pPr>
            <a:lvl9pPr marL="3890052" indent="-228825" defTabSz="932787" eaLnBrk="0" fontAlgn="base" hangingPunct="0">
              <a:spcBef>
                <a:spcPct val="0"/>
              </a:spcBef>
              <a:spcAft>
                <a:spcPct val="0"/>
              </a:spcAft>
              <a:defRPr>
                <a:solidFill>
                  <a:schemeClr val="tx1"/>
                </a:solidFill>
                <a:latin typeface="Tahoma" pitchFamily="34" charset="0"/>
                <a:cs typeface="Arial" charset="0"/>
              </a:defRPr>
            </a:lvl9pPr>
          </a:lstStyle>
          <a:p>
            <a:fld id="{CD78B0FB-E7A3-43D1-9079-7D4E295E46B3}" type="slidenum">
              <a:rPr lang="en-US" smtClean="0">
                <a:solidFill>
                  <a:srgbClr val="000000"/>
                </a:solidFill>
                <a:latin typeface="Trebuchet MS" pitchFamily="34" charset="0"/>
              </a:rPr>
              <a:pPr/>
              <a:t>21</a:t>
            </a:fld>
            <a:endParaRPr lang="en-US" dirty="0">
              <a:solidFill>
                <a:srgbClr val="000000"/>
              </a:solidFill>
              <a:latin typeface="Trebuchet MS" pitchFamily="34" charset="0"/>
            </a:endParaRPr>
          </a:p>
        </p:txBody>
      </p:sp>
    </p:spTree>
    <p:extLst>
      <p:ext uri="{BB962C8B-B14F-4D97-AF65-F5344CB8AC3E}">
        <p14:creationId xmlns:p14="http://schemas.microsoft.com/office/powerpoint/2010/main" val="3313170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8623">
              <a:defRPr>
                <a:solidFill>
                  <a:schemeClr val="tx1"/>
                </a:solidFill>
                <a:latin typeface="Tahoma" pitchFamily="34" charset="0"/>
                <a:cs typeface="Arial" charset="0"/>
              </a:defRPr>
            </a:lvl1pPr>
            <a:lvl2pPr marL="772257" indent="-297022" defTabSz="968623">
              <a:defRPr>
                <a:solidFill>
                  <a:schemeClr val="tx1"/>
                </a:solidFill>
                <a:latin typeface="Tahoma" pitchFamily="34" charset="0"/>
                <a:cs typeface="Arial" charset="0"/>
              </a:defRPr>
            </a:lvl2pPr>
            <a:lvl3pPr marL="1188089" indent="-237616" defTabSz="968623">
              <a:defRPr>
                <a:solidFill>
                  <a:schemeClr val="tx1"/>
                </a:solidFill>
                <a:latin typeface="Tahoma" pitchFamily="34" charset="0"/>
                <a:cs typeface="Arial" charset="0"/>
              </a:defRPr>
            </a:lvl3pPr>
            <a:lvl4pPr marL="1663323" indent="-237616" defTabSz="968623">
              <a:defRPr>
                <a:solidFill>
                  <a:schemeClr val="tx1"/>
                </a:solidFill>
                <a:latin typeface="Tahoma" pitchFamily="34" charset="0"/>
                <a:cs typeface="Arial" charset="0"/>
              </a:defRPr>
            </a:lvl4pPr>
            <a:lvl5pPr marL="2138559" indent="-237616" defTabSz="968623">
              <a:defRPr>
                <a:solidFill>
                  <a:schemeClr val="tx1"/>
                </a:solidFill>
                <a:latin typeface="Tahoma" pitchFamily="34" charset="0"/>
                <a:cs typeface="Arial" charset="0"/>
              </a:defRPr>
            </a:lvl5pPr>
            <a:lvl6pPr marL="2613795" indent="-237616" defTabSz="968623" eaLnBrk="0" fontAlgn="base" hangingPunct="0">
              <a:spcBef>
                <a:spcPct val="0"/>
              </a:spcBef>
              <a:spcAft>
                <a:spcPct val="0"/>
              </a:spcAft>
              <a:defRPr>
                <a:solidFill>
                  <a:schemeClr val="tx1"/>
                </a:solidFill>
                <a:latin typeface="Tahoma" pitchFamily="34" charset="0"/>
                <a:cs typeface="Arial" charset="0"/>
              </a:defRPr>
            </a:lvl6pPr>
            <a:lvl7pPr marL="3089031" indent="-237616" defTabSz="968623" eaLnBrk="0" fontAlgn="base" hangingPunct="0">
              <a:spcBef>
                <a:spcPct val="0"/>
              </a:spcBef>
              <a:spcAft>
                <a:spcPct val="0"/>
              </a:spcAft>
              <a:defRPr>
                <a:solidFill>
                  <a:schemeClr val="tx1"/>
                </a:solidFill>
                <a:latin typeface="Tahoma" pitchFamily="34" charset="0"/>
                <a:cs typeface="Arial" charset="0"/>
              </a:defRPr>
            </a:lvl7pPr>
            <a:lvl8pPr marL="3564266" indent="-237616" defTabSz="968623" eaLnBrk="0" fontAlgn="base" hangingPunct="0">
              <a:spcBef>
                <a:spcPct val="0"/>
              </a:spcBef>
              <a:spcAft>
                <a:spcPct val="0"/>
              </a:spcAft>
              <a:defRPr>
                <a:solidFill>
                  <a:schemeClr val="tx1"/>
                </a:solidFill>
                <a:latin typeface="Tahoma" pitchFamily="34" charset="0"/>
                <a:cs typeface="Arial" charset="0"/>
              </a:defRPr>
            </a:lvl8pPr>
            <a:lvl9pPr marL="4039501" indent="-237616" defTabSz="968623" eaLnBrk="0" fontAlgn="base" hangingPunct="0">
              <a:spcBef>
                <a:spcPct val="0"/>
              </a:spcBef>
              <a:spcAft>
                <a:spcPct val="0"/>
              </a:spcAft>
              <a:defRPr>
                <a:solidFill>
                  <a:schemeClr val="tx1"/>
                </a:solidFill>
                <a:latin typeface="Tahoma" pitchFamily="34" charset="0"/>
                <a:cs typeface="Arial" charset="0"/>
              </a:defRPr>
            </a:lvl9pPr>
          </a:lstStyle>
          <a:p>
            <a:fld id="{C4AEDB91-6361-41BB-9AAE-0728E597E912}" type="slidenum">
              <a:rPr lang="en-US" smtClean="0">
                <a:solidFill>
                  <a:srgbClr val="000000"/>
                </a:solidFill>
                <a:latin typeface="Trebuchet MS" pitchFamily="34" charset="0"/>
              </a:rPr>
              <a:pPr/>
              <a:t>22</a:t>
            </a:fld>
            <a:endParaRPr lang="en-US" dirty="0">
              <a:solidFill>
                <a:srgbClr val="000000"/>
              </a:solidFill>
              <a:latin typeface="Trebuchet MS" pitchFamily="34" charset="0"/>
            </a:endParaRPr>
          </a:p>
        </p:txBody>
      </p:sp>
      <p:sp>
        <p:nvSpPr>
          <p:cNvPr id="107524" name="Rectangle 2"/>
          <p:cNvSpPr>
            <a:spLocks noGrp="1" noRot="1" noChangeAspect="1" noChangeArrowheads="1" noTextEdit="1"/>
          </p:cNvSpPr>
          <p:nvPr>
            <p:ph type="sldImg"/>
          </p:nvPr>
        </p:nvSpPr>
        <p:spPr>
          <a:xfrm>
            <a:off x="719138" y="1163638"/>
            <a:ext cx="5584825" cy="3141662"/>
          </a:xfrm>
          <a:ln/>
        </p:spPr>
      </p:sp>
      <p:sp>
        <p:nvSpPr>
          <p:cNvPr id="50181" name="Rectangle 5"/>
          <p:cNvSpPr>
            <a:spLocks noGrp="1" noChangeArrowheads="1"/>
          </p:cNvSpPr>
          <p:nvPr>
            <p:ph type="body" idx="1"/>
          </p:nvPr>
        </p:nvSpPr>
        <p:spPr/>
        <p:txBody>
          <a:bodyPr>
            <a:normAutofit/>
          </a:bodyPr>
          <a:lstStyle/>
          <a:p>
            <a:endParaRPr lang="en-US" sz="1400" dirty="0"/>
          </a:p>
        </p:txBody>
      </p:sp>
    </p:spTree>
    <p:extLst>
      <p:ext uri="{BB962C8B-B14F-4D97-AF65-F5344CB8AC3E}">
        <p14:creationId xmlns:p14="http://schemas.microsoft.com/office/powerpoint/2010/main" val="2321449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sz="1400" kern="0" dirty="0">
              <a:ea typeface="Verdana" pitchFamily="34" charset="0"/>
              <a:cs typeface="Verdana" pitchFamily="34" charset="0"/>
            </a:endParaRPr>
          </a:p>
        </p:txBody>
      </p:sp>
    </p:spTree>
    <p:extLst>
      <p:ext uri="{BB962C8B-B14F-4D97-AF65-F5344CB8AC3E}">
        <p14:creationId xmlns:p14="http://schemas.microsoft.com/office/powerpoint/2010/main" val="4206385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sz="1400" kern="0" dirty="0">
              <a:ea typeface="Verdana" pitchFamily="34" charset="0"/>
              <a:cs typeface="Verdana" pitchFamily="34" charset="0"/>
            </a:endParaRPr>
          </a:p>
        </p:txBody>
      </p:sp>
    </p:spTree>
    <p:extLst>
      <p:ext uri="{BB962C8B-B14F-4D97-AF65-F5344CB8AC3E}">
        <p14:creationId xmlns:p14="http://schemas.microsoft.com/office/powerpoint/2010/main" val="3992467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sz="1400" dirty="0"/>
          </a:p>
        </p:txBody>
      </p:sp>
    </p:spTree>
    <p:extLst>
      <p:ext uri="{BB962C8B-B14F-4D97-AF65-F5344CB8AC3E}">
        <p14:creationId xmlns:p14="http://schemas.microsoft.com/office/powerpoint/2010/main" val="550723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12B95-0CE7-471F-98FF-C47E16422984}" type="slidenum">
              <a:rPr lang="en-US" smtClean="0"/>
              <a:t>3</a:t>
            </a:fld>
            <a:endParaRPr lang="en-US" dirty="0"/>
          </a:p>
        </p:txBody>
      </p:sp>
    </p:spTree>
    <p:extLst>
      <p:ext uri="{BB962C8B-B14F-4D97-AF65-F5344CB8AC3E}">
        <p14:creationId xmlns:p14="http://schemas.microsoft.com/office/powerpoint/2010/main" val="2409983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sz="1400" dirty="0"/>
          </a:p>
        </p:txBody>
      </p:sp>
    </p:spTree>
    <p:extLst>
      <p:ext uri="{BB962C8B-B14F-4D97-AF65-F5344CB8AC3E}">
        <p14:creationId xmlns:p14="http://schemas.microsoft.com/office/powerpoint/2010/main" val="1078690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normAutofit/>
          </a:bodyPr>
          <a:lstStyle/>
          <a:p>
            <a:pPr defTabSz="988946">
              <a:defRPr/>
            </a:pPr>
            <a:endParaRPr lang="en-US" altLang="ja-JP" sz="1400" dirty="0"/>
          </a:p>
        </p:txBody>
      </p:sp>
    </p:spTree>
    <p:extLst>
      <p:ext uri="{BB962C8B-B14F-4D97-AF65-F5344CB8AC3E}">
        <p14:creationId xmlns:p14="http://schemas.microsoft.com/office/powerpoint/2010/main" val="577176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defTabSz="952395">
              <a:defRPr/>
            </a:pPr>
            <a:endParaRPr lang="en-US" sz="1400" dirty="0"/>
          </a:p>
        </p:txBody>
      </p:sp>
    </p:spTree>
    <p:extLst>
      <p:ext uri="{BB962C8B-B14F-4D97-AF65-F5344CB8AC3E}">
        <p14:creationId xmlns:p14="http://schemas.microsoft.com/office/powerpoint/2010/main" val="656064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normAutofit/>
          </a:bodyPr>
          <a:lstStyle/>
          <a:p>
            <a:endParaRPr lang="en-US" sz="1400" dirty="0"/>
          </a:p>
        </p:txBody>
      </p:sp>
    </p:spTree>
    <p:extLst>
      <p:ext uri="{BB962C8B-B14F-4D97-AF65-F5344CB8AC3E}">
        <p14:creationId xmlns:p14="http://schemas.microsoft.com/office/powerpoint/2010/main" val="27441193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normAutofit/>
          </a:bodyPr>
          <a:lstStyle/>
          <a:p>
            <a:endParaRPr lang="en-US" sz="1400" dirty="0"/>
          </a:p>
        </p:txBody>
      </p:sp>
    </p:spTree>
    <p:extLst>
      <p:ext uri="{BB962C8B-B14F-4D97-AF65-F5344CB8AC3E}">
        <p14:creationId xmlns:p14="http://schemas.microsoft.com/office/powerpoint/2010/main" val="2744070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297623" indent="-297623" defTabSz="952395">
              <a:defRPr/>
            </a:pPr>
            <a:endParaRPr lang="en-US" sz="1400" dirty="0"/>
          </a:p>
        </p:txBody>
      </p:sp>
    </p:spTree>
    <p:extLst>
      <p:ext uri="{BB962C8B-B14F-4D97-AF65-F5344CB8AC3E}">
        <p14:creationId xmlns:p14="http://schemas.microsoft.com/office/powerpoint/2010/main" val="10503528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xfrm>
            <a:off x="719138" y="1163638"/>
            <a:ext cx="5584825" cy="3141662"/>
          </a:xfrm>
          <a:ln/>
        </p:spPr>
      </p:sp>
      <p:sp>
        <p:nvSpPr>
          <p:cNvPr id="3" name="Notes Placeholder 2"/>
          <p:cNvSpPr>
            <a:spLocks noGrp="1"/>
          </p:cNvSpPr>
          <p:nvPr>
            <p:ph type="body" idx="1"/>
          </p:nvPr>
        </p:nvSpPr>
        <p:spPr/>
        <p:txBody>
          <a:bodyPr>
            <a:normAutofit/>
          </a:bodyPr>
          <a:lstStyle/>
          <a:p>
            <a:endParaRPr lang="en-US" sz="1400" dirty="0"/>
          </a:p>
        </p:txBody>
      </p:sp>
      <p:sp>
        <p:nvSpPr>
          <p:cNvPr id="1208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57816" indent="-291469">
              <a:defRPr sz="2400">
                <a:solidFill>
                  <a:schemeClr val="tx1"/>
                </a:solidFill>
                <a:latin typeface="Verdana" pitchFamily="34" charset="0"/>
                <a:ea typeface="MS PGothic" pitchFamily="34" charset="-128"/>
              </a:defRPr>
            </a:lvl2pPr>
            <a:lvl3pPr marL="1165870" indent="-233172">
              <a:defRPr sz="2400">
                <a:solidFill>
                  <a:schemeClr val="tx1"/>
                </a:solidFill>
                <a:latin typeface="Verdana" pitchFamily="34" charset="0"/>
                <a:ea typeface="MS PGothic" pitchFamily="34" charset="-128"/>
              </a:defRPr>
            </a:lvl3pPr>
            <a:lvl4pPr marL="1632221" indent="-233172">
              <a:defRPr sz="2400">
                <a:solidFill>
                  <a:schemeClr val="tx1"/>
                </a:solidFill>
                <a:latin typeface="Verdana" pitchFamily="34" charset="0"/>
                <a:ea typeface="MS PGothic" pitchFamily="34" charset="-128"/>
              </a:defRPr>
            </a:lvl4pPr>
            <a:lvl5pPr marL="2098567" indent="-233172">
              <a:defRPr sz="2400">
                <a:solidFill>
                  <a:schemeClr val="tx1"/>
                </a:solidFill>
                <a:latin typeface="Verdana" pitchFamily="34" charset="0"/>
                <a:ea typeface="MS PGothic" pitchFamily="34" charset="-128"/>
              </a:defRPr>
            </a:lvl5pPr>
            <a:lvl6pPr marL="2564918" indent="-233172" eaLnBrk="0" fontAlgn="base" hangingPunct="0">
              <a:spcBef>
                <a:spcPct val="0"/>
              </a:spcBef>
              <a:spcAft>
                <a:spcPct val="0"/>
              </a:spcAft>
              <a:defRPr sz="2400">
                <a:solidFill>
                  <a:schemeClr val="tx1"/>
                </a:solidFill>
                <a:latin typeface="Verdana" pitchFamily="34" charset="0"/>
                <a:ea typeface="MS PGothic" pitchFamily="34" charset="-128"/>
              </a:defRPr>
            </a:lvl6pPr>
            <a:lvl7pPr marL="3031266" indent="-233172" eaLnBrk="0" fontAlgn="base" hangingPunct="0">
              <a:spcBef>
                <a:spcPct val="0"/>
              </a:spcBef>
              <a:spcAft>
                <a:spcPct val="0"/>
              </a:spcAft>
              <a:defRPr sz="2400">
                <a:solidFill>
                  <a:schemeClr val="tx1"/>
                </a:solidFill>
                <a:latin typeface="Verdana" pitchFamily="34" charset="0"/>
                <a:ea typeface="MS PGothic" pitchFamily="34" charset="-128"/>
              </a:defRPr>
            </a:lvl7pPr>
            <a:lvl8pPr marL="3497615" indent="-233172" eaLnBrk="0" fontAlgn="base" hangingPunct="0">
              <a:spcBef>
                <a:spcPct val="0"/>
              </a:spcBef>
              <a:spcAft>
                <a:spcPct val="0"/>
              </a:spcAft>
              <a:defRPr sz="2400">
                <a:solidFill>
                  <a:schemeClr val="tx1"/>
                </a:solidFill>
                <a:latin typeface="Verdana" pitchFamily="34" charset="0"/>
                <a:ea typeface="MS PGothic" pitchFamily="34" charset="-128"/>
              </a:defRPr>
            </a:lvl8pPr>
            <a:lvl9pPr marL="3963962" indent="-233172"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5B5E0419-CBBC-445F-B631-56312FBE2910}" type="slidenum">
              <a:rPr lang="en-US" altLang="en-US" sz="1200">
                <a:solidFill>
                  <a:srgbClr val="000000"/>
                </a:solidFill>
                <a:latin typeface="Arial" charset="0"/>
              </a:rPr>
              <a:pPr/>
              <a:t>33</a:t>
            </a:fld>
            <a:endParaRPr lang="en-US" altLang="en-US" sz="1200" dirty="0">
              <a:solidFill>
                <a:srgbClr val="000000"/>
              </a:solidFill>
              <a:latin typeface="Arial" charset="0"/>
            </a:endParaRPr>
          </a:p>
        </p:txBody>
      </p:sp>
    </p:spTree>
    <p:extLst>
      <p:ext uri="{BB962C8B-B14F-4D97-AF65-F5344CB8AC3E}">
        <p14:creationId xmlns:p14="http://schemas.microsoft.com/office/powerpoint/2010/main" val="29122727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xfrm>
            <a:off x="719138" y="1163638"/>
            <a:ext cx="5584825" cy="3141662"/>
          </a:xfrm>
          <a:ln/>
        </p:spPr>
      </p:sp>
      <p:sp>
        <p:nvSpPr>
          <p:cNvPr id="3" name="Notes Placeholder 2"/>
          <p:cNvSpPr>
            <a:spLocks noGrp="1"/>
          </p:cNvSpPr>
          <p:nvPr>
            <p:ph type="body" idx="1"/>
          </p:nvPr>
        </p:nvSpPr>
        <p:spPr/>
        <p:txBody>
          <a:bodyPr>
            <a:normAutofit/>
          </a:bodyPr>
          <a:lstStyle/>
          <a:p>
            <a:pPr defTabSz="952395">
              <a:defRPr/>
            </a:pPr>
            <a:endParaRPr lang="en-US" sz="1400" dirty="0"/>
          </a:p>
        </p:txBody>
      </p:sp>
      <p:sp>
        <p:nvSpPr>
          <p:cNvPr id="1208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57816" indent="-291469">
              <a:defRPr sz="2400">
                <a:solidFill>
                  <a:schemeClr val="tx1"/>
                </a:solidFill>
                <a:latin typeface="Verdana" pitchFamily="34" charset="0"/>
                <a:ea typeface="MS PGothic" pitchFamily="34" charset="-128"/>
              </a:defRPr>
            </a:lvl2pPr>
            <a:lvl3pPr marL="1165870" indent="-233172">
              <a:defRPr sz="2400">
                <a:solidFill>
                  <a:schemeClr val="tx1"/>
                </a:solidFill>
                <a:latin typeface="Verdana" pitchFamily="34" charset="0"/>
                <a:ea typeface="MS PGothic" pitchFamily="34" charset="-128"/>
              </a:defRPr>
            </a:lvl3pPr>
            <a:lvl4pPr marL="1632221" indent="-233172">
              <a:defRPr sz="2400">
                <a:solidFill>
                  <a:schemeClr val="tx1"/>
                </a:solidFill>
                <a:latin typeface="Verdana" pitchFamily="34" charset="0"/>
                <a:ea typeface="MS PGothic" pitchFamily="34" charset="-128"/>
              </a:defRPr>
            </a:lvl4pPr>
            <a:lvl5pPr marL="2098567" indent="-233172">
              <a:defRPr sz="2400">
                <a:solidFill>
                  <a:schemeClr val="tx1"/>
                </a:solidFill>
                <a:latin typeface="Verdana" pitchFamily="34" charset="0"/>
                <a:ea typeface="MS PGothic" pitchFamily="34" charset="-128"/>
              </a:defRPr>
            </a:lvl5pPr>
            <a:lvl6pPr marL="2564918" indent="-233172" eaLnBrk="0" fontAlgn="base" hangingPunct="0">
              <a:spcBef>
                <a:spcPct val="0"/>
              </a:spcBef>
              <a:spcAft>
                <a:spcPct val="0"/>
              </a:spcAft>
              <a:defRPr sz="2400">
                <a:solidFill>
                  <a:schemeClr val="tx1"/>
                </a:solidFill>
                <a:latin typeface="Verdana" pitchFamily="34" charset="0"/>
                <a:ea typeface="MS PGothic" pitchFamily="34" charset="-128"/>
              </a:defRPr>
            </a:lvl6pPr>
            <a:lvl7pPr marL="3031266" indent="-233172" eaLnBrk="0" fontAlgn="base" hangingPunct="0">
              <a:spcBef>
                <a:spcPct val="0"/>
              </a:spcBef>
              <a:spcAft>
                <a:spcPct val="0"/>
              </a:spcAft>
              <a:defRPr sz="2400">
                <a:solidFill>
                  <a:schemeClr val="tx1"/>
                </a:solidFill>
                <a:latin typeface="Verdana" pitchFamily="34" charset="0"/>
                <a:ea typeface="MS PGothic" pitchFamily="34" charset="-128"/>
              </a:defRPr>
            </a:lvl7pPr>
            <a:lvl8pPr marL="3497615" indent="-233172" eaLnBrk="0" fontAlgn="base" hangingPunct="0">
              <a:spcBef>
                <a:spcPct val="0"/>
              </a:spcBef>
              <a:spcAft>
                <a:spcPct val="0"/>
              </a:spcAft>
              <a:defRPr sz="2400">
                <a:solidFill>
                  <a:schemeClr val="tx1"/>
                </a:solidFill>
                <a:latin typeface="Verdana" pitchFamily="34" charset="0"/>
                <a:ea typeface="MS PGothic" pitchFamily="34" charset="-128"/>
              </a:defRPr>
            </a:lvl8pPr>
            <a:lvl9pPr marL="3963962" indent="-233172"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5B5E0419-CBBC-445F-B631-56312FBE2910}" type="slidenum">
              <a:rPr lang="en-US" altLang="en-US" sz="1200">
                <a:solidFill>
                  <a:srgbClr val="000000"/>
                </a:solidFill>
                <a:latin typeface="Arial" charset="0"/>
              </a:rPr>
              <a:pPr/>
              <a:t>34</a:t>
            </a:fld>
            <a:endParaRPr lang="en-US" altLang="en-US" sz="1200" dirty="0">
              <a:solidFill>
                <a:srgbClr val="000000"/>
              </a:solidFill>
              <a:latin typeface="Arial" charset="0"/>
            </a:endParaRPr>
          </a:p>
        </p:txBody>
      </p:sp>
    </p:spTree>
    <p:extLst>
      <p:ext uri="{BB962C8B-B14F-4D97-AF65-F5344CB8AC3E}">
        <p14:creationId xmlns:p14="http://schemas.microsoft.com/office/powerpoint/2010/main" val="2956128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xfrm>
            <a:off x="719138" y="1163638"/>
            <a:ext cx="5584825" cy="3141662"/>
          </a:xfrm>
          <a:ln/>
        </p:spPr>
      </p:sp>
      <p:sp>
        <p:nvSpPr>
          <p:cNvPr id="3" name="Notes Placeholder 2"/>
          <p:cNvSpPr>
            <a:spLocks noGrp="1"/>
          </p:cNvSpPr>
          <p:nvPr>
            <p:ph type="body" idx="1"/>
          </p:nvPr>
        </p:nvSpPr>
        <p:spPr/>
        <p:txBody>
          <a:bodyPr>
            <a:normAutofit/>
          </a:bodyPr>
          <a:lstStyle/>
          <a:p>
            <a:pPr defTabSz="952395">
              <a:defRPr/>
            </a:pPr>
            <a:endParaRPr lang="en-US" sz="1400" dirty="0"/>
          </a:p>
        </p:txBody>
      </p:sp>
      <p:sp>
        <p:nvSpPr>
          <p:cNvPr id="1208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ea typeface="MS PGothic" pitchFamily="34" charset="-128"/>
              </a:defRPr>
            </a:lvl1pPr>
            <a:lvl2pPr marL="757816" indent="-291469">
              <a:defRPr sz="2400">
                <a:solidFill>
                  <a:schemeClr val="tx1"/>
                </a:solidFill>
                <a:latin typeface="Verdana" pitchFamily="34" charset="0"/>
                <a:ea typeface="MS PGothic" pitchFamily="34" charset="-128"/>
              </a:defRPr>
            </a:lvl2pPr>
            <a:lvl3pPr marL="1165870" indent="-233172">
              <a:defRPr sz="2400">
                <a:solidFill>
                  <a:schemeClr val="tx1"/>
                </a:solidFill>
                <a:latin typeface="Verdana" pitchFamily="34" charset="0"/>
                <a:ea typeface="MS PGothic" pitchFamily="34" charset="-128"/>
              </a:defRPr>
            </a:lvl3pPr>
            <a:lvl4pPr marL="1632221" indent="-233172">
              <a:defRPr sz="2400">
                <a:solidFill>
                  <a:schemeClr val="tx1"/>
                </a:solidFill>
                <a:latin typeface="Verdana" pitchFamily="34" charset="0"/>
                <a:ea typeface="MS PGothic" pitchFamily="34" charset="-128"/>
              </a:defRPr>
            </a:lvl4pPr>
            <a:lvl5pPr marL="2098567" indent="-233172">
              <a:defRPr sz="2400">
                <a:solidFill>
                  <a:schemeClr val="tx1"/>
                </a:solidFill>
                <a:latin typeface="Verdana" pitchFamily="34" charset="0"/>
                <a:ea typeface="MS PGothic" pitchFamily="34" charset="-128"/>
              </a:defRPr>
            </a:lvl5pPr>
            <a:lvl6pPr marL="2564918" indent="-233172" eaLnBrk="0" fontAlgn="base" hangingPunct="0">
              <a:spcBef>
                <a:spcPct val="0"/>
              </a:spcBef>
              <a:spcAft>
                <a:spcPct val="0"/>
              </a:spcAft>
              <a:defRPr sz="2400">
                <a:solidFill>
                  <a:schemeClr val="tx1"/>
                </a:solidFill>
                <a:latin typeface="Verdana" pitchFamily="34" charset="0"/>
                <a:ea typeface="MS PGothic" pitchFamily="34" charset="-128"/>
              </a:defRPr>
            </a:lvl6pPr>
            <a:lvl7pPr marL="3031266" indent="-233172" eaLnBrk="0" fontAlgn="base" hangingPunct="0">
              <a:spcBef>
                <a:spcPct val="0"/>
              </a:spcBef>
              <a:spcAft>
                <a:spcPct val="0"/>
              </a:spcAft>
              <a:defRPr sz="2400">
                <a:solidFill>
                  <a:schemeClr val="tx1"/>
                </a:solidFill>
                <a:latin typeface="Verdana" pitchFamily="34" charset="0"/>
                <a:ea typeface="MS PGothic" pitchFamily="34" charset="-128"/>
              </a:defRPr>
            </a:lvl7pPr>
            <a:lvl8pPr marL="3497615" indent="-233172" eaLnBrk="0" fontAlgn="base" hangingPunct="0">
              <a:spcBef>
                <a:spcPct val="0"/>
              </a:spcBef>
              <a:spcAft>
                <a:spcPct val="0"/>
              </a:spcAft>
              <a:defRPr sz="2400">
                <a:solidFill>
                  <a:schemeClr val="tx1"/>
                </a:solidFill>
                <a:latin typeface="Verdana" pitchFamily="34" charset="0"/>
                <a:ea typeface="MS PGothic" pitchFamily="34" charset="-128"/>
              </a:defRPr>
            </a:lvl8pPr>
            <a:lvl9pPr marL="3963962" indent="-233172"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5B5E0419-CBBC-445F-B631-56312FBE2910}" type="slidenum">
              <a:rPr lang="en-US" altLang="en-US" sz="1200">
                <a:solidFill>
                  <a:srgbClr val="000000"/>
                </a:solidFill>
                <a:latin typeface="Arial" charset="0"/>
              </a:rPr>
              <a:pPr/>
              <a:t>35</a:t>
            </a:fld>
            <a:endParaRPr lang="en-US" altLang="en-US" sz="1200" dirty="0">
              <a:solidFill>
                <a:srgbClr val="000000"/>
              </a:solidFill>
              <a:latin typeface="Arial" charset="0"/>
            </a:endParaRPr>
          </a:p>
        </p:txBody>
      </p:sp>
    </p:spTree>
    <p:extLst>
      <p:ext uri="{BB962C8B-B14F-4D97-AF65-F5344CB8AC3E}">
        <p14:creationId xmlns:p14="http://schemas.microsoft.com/office/powerpoint/2010/main" val="16065362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70238">
              <a:defRPr/>
            </a:pPr>
            <a:endParaRPr lang="en-US" sz="1400" dirty="0">
              <a:ea typeface="ＭＳ Ｐゴシック" pitchFamily="34" charset="-128"/>
            </a:endParaRPr>
          </a:p>
        </p:txBody>
      </p:sp>
    </p:spTree>
    <p:extLst>
      <p:ext uri="{BB962C8B-B14F-4D97-AF65-F5344CB8AC3E}">
        <p14:creationId xmlns:p14="http://schemas.microsoft.com/office/powerpoint/2010/main" val="2413265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50969">
              <a:defRPr/>
            </a:pPr>
            <a:endParaRPr lang="en-US" altLang="en-US" b="0" i="0" baseline="0" dirty="0">
              <a:latin typeface="+mn-lt"/>
              <a:ea typeface="ＭＳ Ｐゴシック" pitchFamily="34" charset="-128"/>
            </a:endParaRPr>
          </a:p>
        </p:txBody>
      </p:sp>
    </p:spTree>
    <p:extLst>
      <p:ext uri="{BB962C8B-B14F-4D97-AF65-F5344CB8AC3E}">
        <p14:creationId xmlns:p14="http://schemas.microsoft.com/office/powerpoint/2010/main" val="22728656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normAutofit/>
          </a:bodyPr>
          <a:lstStyle/>
          <a:p>
            <a:pPr>
              <a:spcBef>
                <a:spcPct val="20000"/>
              </a:spcBef>
              <a:buClr>
                <a:srgbClr val="8F23B3"/>
              </a:buClr>
              <a:defRPr/>
            </a:pPr>
            <a:endParaRPr lang="en-US" sz="1400" dirty="0"/>
          </a:p>
        </p:txBody>
      </p:sp>
    </p:spTree>
    <p:extLst>
      <p:ext uri="{BB962C8B-B14F-4D97-AF65-F5344CB8AC3E}">
        <p14:creationId xmlns:p14="http://schemas.microsoft.com/office/powerpoint/2010/main" val="446815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normAutofit/>
          </a:bodyPr>
          <a:lstStyle/>
          <a:p>
            <a:endParaRPr lang="en-US" sz="1400" dirty="0"/>
          </a:p>
        </p:txBody>
      </p:sp>
    </p:spTree>
    <p:extLst>
      <p:ext uri="{BB962C8B-B14F-4D97-AF65-F5344CB8AC3E}">
        <p14:creationId xmlns:p14="http://schemas.microsoft.com/office/powerpoint/2010/main" val="32422445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sz="1400" dirty="0"/>
          </a:p>
        </p:txBody>
      </p:sp>
    </p:spTree>
    <p:extLst>
      <p:ext uri="{BB962C8B-B14F-4D97-AF65-F5344CB8AC3E}">
        <p14:creationId xmlns:p14="http://schemas.microsoft.com/office/powerpoint/2010/main" val="39261626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a:buFontTx/>
              <a:buNone/>
              <a:defRPr/>
            </a:pPr>
            <a:endParaRPr lang="en-US" sz="1400" dirty="0"/>
          </a:p>
        </p:txBody>
      </p:sp>
    </p:spTree>
    <p:extLst>
      <p:ext uri="{BB962C8B-B14F-4D97-AF65-F5344CB8AC3E}">
        <p14:creationId xmlns:p14="http://schemas.microsoft.com/office/powerpoint/2010/main" val="10971981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63984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50969">
              <a:defRPr/>
            </a:pPr>
            <a:endParaRPr lang="en-US" altLang="en-US" b="0" i="0" baseline="0" dirty="0">
              <a:latin typeface="+mn-lt"/>
              <a:ea typeface="ＭＳ Ｐゴシック" pitchFamily="34" charset="-128"/>
            </a:endParaRPr>
          </a:p>
        </p:txBody>
      </p:sp>
    </p:spTree>
    <p:extLst>
      <p:ext uri="{BB962C8B-B14F-4D97-AF65-F5344CB8AC3E}">
        <p14:creationId xmlns:p14="http://schemas.microsoft.com/office/powerpoint/2010/main" val="40029208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50969">
              <a:defRPr/>
            </a:pPr>
            <a:endParaRPr lang="en-US" altLang="en-US" b="0" i="0" baseline="0" dirty="0">
              <a:latin typeface="+mn-lt"/>
              <a:ea typeface="ＭＳ Ｐゴシック" pitchFamily="34" charset="-128"/>
            </a:endParaRPr>
          </a:p>
        </p:txBody>
      </p:sp>
    </p:spTree>
    <p:extLst>
      <p:ext uri="{BB962C8B-B14F-4D97-AF65-F5344CB8AC3E}">
        <p14:creationId xmlns:p14="http://schemas.microsoft.com/office/powerpoint/2010/main" val="40140256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32995">
              <a:defRPr/>
            </a:pPr>
            <a:endParaRPr lang="en-US" u="none" baseline="0" dirty="0"/>
          </a:p>
        </p:txBody>
      </p:sp>
    </p:spTree>
    <p:extLst>
      <p:ext uri="{BB962C8B-B14F-4D97-AF65-F5344CB8AC3E}">
        <p14:creationId xmlns:p14="http://schemas.microsoft.com/office/powerpoint/2010/main" val="32361043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32995">
              <a:defRPr/>
            </a:pPr>
            <a:endParaRPr lang="en-US" u="none" baseline="0" dirty="0"/>
          </a:p>
        </p:txBody>
      </p:sp>
    </p:spTree>
    <p:extLst>
      <p:ext uri="{BB962C8B-B14F-4D97-AF65-F5344CB8AC3E}">
        <p14:creationId xmlns:p14="http://schemas.microsoft.com/office/powerpoint/2010/main" val="41656220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91221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32995">
              <a:defRPr/>
            </a:pPr>
            <a:endParaRPr lang="en-US" u="none" baseline="0" dirty="0"/>
          </a:p>
        </p:txBody>
      </p:sp>
    </p:spTree>
    <p:extLst>
      <p:ext uri="{BB962C8B-B14F-4D97-AF65-F5344CB8AC3E}">
        <p14:creationId xmlns:p14="http://schemas.microsoft.com/office/powerpoint/2010/main" val="11270317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44793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14244172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875">
              <a:defRPr>
                <a:solidFill>
                  <a:schemeClr val="tx1"/>
                </a:solidFill>
                <a:latin typeface="Tahoma" pitchFamily="34" charset="0"/>
                <a:cs typeface="Arial" charset="0"/>
              </a:defRPr>
            </a:lvl1pPr>
            <a:lvl2pPr marL="758108" indent="-291581" defTabSz="950875">
              <a:defRPr>
                <a:solidFill>
                  <a:schemeClr val="tx1"/>
                </a:solidFill>
                <a:latin typeface="Tahoma" pitchFamily="34" charset="0"/>
                <a:cs typeface="Arial" charset="0"/>
              </a:defRPr>
            </a:lvl2pPr>
            <a:lvl3pPr marL="1166319" indent="-233262" defTabSz="950875">
              <a:defRPr>
                <a:solidFill>
                  <a:schemeClr val="tx1"/>
                </a:solidFill>
                <a:latin typeface="Tahoma" pitchFamily="34" charset="0"/>
                <a:cs typeface="Arial" charset="0"/>
              </a:defRPr>
            </a:lvl3pPr>
            <a:lvl4pPr marL="1632847" indent="-233262" defTabSz="950875">
              <a:defRPr>
                <a:solidFill>
                  <a:schemeClr val="tx1"/>
                </a:solidFill>
                <a:latin typeface="Tahoma" pitchFamily="34" charset="0"/>
                <a:cs typeface="Arial" charset="0"/>
              </a:defRPr>
            </a:lvl4pPr>
            <a:lvl5pPr marL="2099375" indent="-233262" defTabSz="950875">
              <a:defRPr>
                <a:solidFill>
                  <a:schemeClr val="tx1"/>
                </a:solidFill>
                <a:latin typeface="Tahoma" pitchFamily="34" charset="0"/>
                <a:cs typeface="Arial" charset="0"/>
              </a:defRPr>
            </a:lvl5pPr>
            <a:lvl6pPr marL="2565904" indent="-233262" defTabSz="950875" eaLnBrk="0" fontAlgn="base" hangingPunct="0">
              <a:spcBef>
                <a:spcPct val="0"/>
              </a:spcBef>
              <a:spcAft>
                <a:spcPct val="0"/>
              </a:spcAft>
              <a:defRPr>
                <a:solidFill>
                  <a:schemeClr val="tx1"/>
                </a:solidFill>
                <a:latin typeface="Tahoma" pitchFamily="34" charset="0"/>
                <a:cs typeface="Arial" charset="0"/>
              </a:defRPr>
            </a:lvl6pPr>
            <a:lvl7pPr marL="3032431" indent="-233262" defTabSz="950875" eaLnBrk="0" fontAlgn="base" hangingPunct="0">
              <a:spcBef>
                <a:spcPct val="0"/>
              </a:spcBef>
              <a:spcAft>
                <a:spcPct val="0"/>
              </a:spcAft>
              <a:defRPr>
                <a:solidFill>
                  <a:schemeClr val="tx1"/>
                </a:solidFill>
                <a:latin typeface="Tahoma" pitchFamily="34" charset="0"/>
                <a:cs typeface="Arial" charset="0"/>
              </a:defRPr>
            </a:lvl7pPr>
            <a:lvl8pPr marL="3498959" indent="-233262" defTabSz="950875" eaLnBrk="0" fontAlgn="base" hangingPunct="0">
              <a:spcBef>
                <a:spcPct val="0"/>
              </a:spcBef>
              <a:spcAft>
                <a:spcPct val="0"/>
              </a:spcAft>
              <a:defRPr>
                <a:solidFill>
                  <a:schemeClr val="tx1"/>
                </a:solidFill>
                <a:latin typeface="Tahoma" pitchFamily="34" charset="0"/>
                <a:cs typeface="Arial" charset="0"/>
              </a:defRPr>
            </a:lvl8pPr>
            <a:lvl9pPr marL="3965486" indent="-233262" defTabSz="950875" eaLnBrk="0" fontAlgn="base" hangingPunct="0">
              <a:spcBef>
                <a:spcPct val="0"/>
              </a:spcBef>
              <a:spcAft>
                <a:spcPct val="0"/>
              </a:spcAft>
              <a:defRPr>
                <a:solidFill>
                  <a:schemeClr val="tx1"/>
                </a:solidFill>
                <a:latin typeface="Tahoma" pitchFamily="34" charset="0"/>
                <a:cs typeface="Arial" charset="0"/>
              </a:defRPr>
            </a:lvl9pPr>
          </a:lstStyle>
          <a:p>
            <a:fld id="{274EA545-9CE1-44B0-AD7F-817003ADABBC}" type="slidenum">
              <a:rPr lang="en-US" smtClean="0">
                <a:solidFill>
                  <a:srgbClr val="000000"/>
                </a:solidFill>
                <a:latin typeface="Trebuchet MS" pitchFamily="34" charset="0"/>
              </a:rPr>
              <a:pPr/>
              <a:t>51</a:t>
            </a:fld>
            <a:endParaRPr lang="en-US" dirty="0">
              <a:solidFill>
                <a:srgbClr val="000000"/>
              </a:solidFill>
              <a:latin typeface="Trebuchet MS" pitchFamily="34" charset="0"/>
            </a:endParaRPr>
          </a:p>
        </p:txBody>
      </p:sp>
      <p:sp>
        <p:nvSpPr>
          <p:cNvPr id="61444" name="Rectangle 2"/>
          <p:cNvSpPr>
            <a:spLocks noGrp="1" noRot="1" noChangeAspect="1" noChangeArrowheads="1" noTextEdit="1"/>
          </p:cNvSpPr>
          <p:nvPr>
            <p:ph type="sldImg"/>
          </p:nvPr>
        </p:nvSpPr>
        <p:spPr>
          <a:xfrm>
            <a:off x="719138" y="1163638"/>
            <a:ext cx="5584825" cy="3141662"/>
          </a:xfrm>
          <a:ln/>
        </p:spPr>
      </p:sp>
      <p:sp>
        <p:nvSpPr>
          <p:cNvPr id="61445" name="Rectangle 5"/>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defTabSz="950754">
              <a:defRPr/>
            </a:pPr>
            <a:r>
              <a:rPr lang="en-US" sz="1000" dirty="0">
                <a:cs typeface="Arial" panose="020B0604020202020204" pitchFamily="34" charset="0"/>
              </a:rPr>
              <a:t>PearsonAccess</a:t>
            </a:r>
            <a:r>
              <a:rPr lang="en-US" sz="1000" baseline="30000" dirty="0">
                <a:cs typeface="Arial" panose="020B0604020202020204" pitchFamily="34" charset="0"/>
              </a:rPr>
              <a:t>next </a:t>
            </a:r>
            <a:r>
              <a:rPr lang="en-US" sz="1000" dirty="0">
                <a:cs typeface="Arial" panose="020B0604020202020204" pitchFamily="34" charset="0"/>
              </a:rPr>
              <a:t>is a management system. Access is based on your user account role type, meaning you will only see the data and perform only those tasks for which you have been authorized. Based on your role and add-on role in the system, you may do one or more of the following: </a:t>
            </a:r>
          </a:p>
          <a:p>
            <a:pPr marL="181965" indent="-181965" defTabSz="950754">
              <a:buFont typeface="Arial" panose="020B0604020202020204" pitchFamily="34" charset="0"/>
              <a:buChar char="•"/>
              <a:defRPr/>
            </a:pPr>
            <a:r>
              <a:rPr lang="en-US" sz="1000" dirty="0">
                <a:cs typeface="Arial" panose="020B0604020202020204" pitchFamily="34" charset="0"/>
              </a:rPr>
              <a:t>Create and manage organizations, participation, and staff accounts</a:t>
            </a:r>
          </a:p>
          <a:p>
            <a:pPr marL="181965" indent="-181965" defTabSz="950754">
              <a:buFont typeface="Arial" panose="020B0604020202020204" pitchFamily="34" charset="0"/>
              <a:buChar char="•"/>
              <a:defRPr/>
            </a:pPr>
            <a:r>
              <a:rPr lang="en-US" sz="1000" dirty="0">
                <a:cs typeface="Arial" panose="020B0604020202020204" pitchFamily="34" charset="0"/>
              </a:rPr>
              <a:t>Manage student registration/personal needs profiles for testing</a:t>
            </a:r>
          </a:p>
          <a:p>
            <a:pPr marL="181965" indent="-181965" defTabSz="950754">
              <a:buFont typeface="Arial" panose="020B0604020202020204" pitchFamily="34" charset="0"/>
              <a:buChar char="•"/>
              <a:defRPr/>
            </a:pPr>
            <a:r>
              <a:rPr lang="en-US" sz="1000" dirty="0">
                <a:cs typeface="Arial" panose="020B0604020202020204" pitchFamily="34" charset="0"/>
              </a:rPr>
              <a:t>Order additional materials</a:t>
            </a:r>
          </a:p>
          <a:p>
            <a:pPr marL="181965" indent="-181965" defTabSz="950754">
              <a:buFont typeface="Arial" panose="020B0604020202020204" pitchFamily="34" charset="0"/>
              <a:buChar char="•"/>
              <a:defRPr/>
            </a:pPr>
            <a:r>
              <a:rPr lang="en-US" sz="1000" dirty="0">
                <a:cs typeface="Arial" panose="020B0604020202020204" pitchFamily="34" charset="0"/>
              </a:rPr>
              <a:t>Track test material shipments to and from Pearson</a:t>
            </a:r>
          </a:p>
          <a:p>
            <a:pPr defTabSz="950754">
              <a:defRPr/>
            </a:pPr>
            <a:endParaRPr lang="en-US" sz="1000" dirty="0">
              <a:cs typeface="Arial" panose="020B0604020202020204" pitchFamily="34" charset="0"/>
            </a:endParaRPr>
          </a:p>
          <a:p>
            <a:pPr defTabSz="950754">
              <a:defRPr/>
            </a:pPr>
            <a:r>
              <a:rPr lang="en-US" sz="1000" dirty="0">
                <a:cs typeface="Arial" panose="020B0604020202020204" pitchFamily="34" charset="0"/>
              </a:rPr>
              <a:t>The PearsonAccess</a:t>
            </a:r>
            <a:r>
              <a:rPr lang="en-US" sz="1000" baseline="30000" dirty="0">
                <a:cs typeface="Arial" panose="020B0604020202020204" pitchFamily="34" charset="0"/>
              </a:rPr>
              <a:t>next </a:t>
            </a:r>
            <a:r>
              <a:rPr lang="en-US" sz="1000" dirty="0">
                <a:cs typeface="Arial" panose="020B0604020202020204" pitchFamily="34" charset="0"/>
              </a:rPr>
              <a:t>website is located at </a:t>
            </a:r>
            <a:r>
              <a:rPr lang="en-US" sz="1000" u="sng" dirty="0">
                <a:hlinkClick r:id="rId3"/>
              </a:rPr>
              <a:t>http://pearsonaccessnext.com/</a:t>
            </a:r>
            <a:endParaRPr lang="en-US" sz="1000" u="sng" dirty="0"/>
          </a:p>
          <a:p>
            <a:pPr defTabSz="950754">
              <a:defRPr/>
            </a:pPr>
            <a:endParaRPr lang="en-US" sz="1000" dirty="0">
              <a:cs typeface="Arial" pitchFamily="34" charset="0"/>
            </a:endParaRPr>
          </a:p>
          <a:p>
            <a:pPr eaLnBrk="1" hangingPunct="1"/>
            <a:r>
              <a:rPr lang="en-US" sz="1000" dirty="0">
                <a:cs typeface="Arial" pitchFamily="34" charset="0"/>
              </a:rPr>
              <a:t>Initial state user accounts will be set up by Pearson based on information provided by each state. All other accounts are created by state, district, or school staff; please note school staff accounts cannot create accounts for district staff and district staff cannot set up accounts for state staff. Each new user will receive an email notification when his or her user account is created. To ensure users receive emails, have your IT department add @pearson.com and @support.pearson.com to your email system’s whitelist. </a:t>
            </a:r>
          </a:p>
          <a:p>
            <a:pPr eaLnBrk="1" hangingPunct="1"/>
            <a:endParaRPr lang="en-US" sz="1000" dirty="0">
              <a:cs typeface="Arial" pitchFamily="34" charset="0"/>
            </a:endParaRPr>
          </a:p>
          <a:p>
            <a:pPr defTabSz="950754">
              <a:defRPr/>
            </a:pPr>
            <a:r>
              <a:rPr lang="en-US" sz="1000" b="1" dirty="0">
                <a:cs typeface="Arial" pitchFamily="34" charset="0"/>
              </a:rPr>
              <a:t>NOTE: </a:t>
            </a:r>
            <a:r>
              <a:rPr lang="en-US" sz="1000" dirty="0">
                <a:cs typeface="Arial" pitchFamily="34" charset="0"/>
              </a:rPr>
              <a:t>The link in your initial user account setup email can only be used once. Therefore if you forget your password, you will need to request it again through the </a:t>
            </a:r>
            <a:r>
              <a:rPr lang="en-US" sz="1000" i="1" dirty="0">
                <a:cs typeface="Arial" pitchFamily="34" charset="0"/>
              </a:rPr>
              <a:t>Forgot Password </a:t>
            </a:r>
            <a:r>
              <a:rPr lang="en-US" sz="1000" dirty="0">
                <a:cs typeface="Arial" pitchFamily="34" charset="0"/>
              </a:rPr>
              <a:t>feature.</a:t>
            </a:r>
          </a:p>
        </p:txBody>
      </p:sp>
    </p:spTree>
    <p:extLst>
      <p:ext uri="{BB962C8B-B14F-4D97-AF65-F5344CB8AC3E}">
        <p14:creationId xmlns:p14="http://schemas.microsoft.com/office/powerpoint/2010/main" val="40892115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875">
              <a:defRPr>
                <a:solidFill>
                  <a:schemeClr val="tx1"/>
                </a:solidFill>
                <a:latin typeface="Tahoma" pitchFamily="34" charset="0"/>
                <a:cs typeface="Arial" charset="0"/>
              </a:defRPr>
            </a:lvl1pPr>
            <a:lvl2pPr marL="758108" indent="-291581" defTabSz="950875">
              <a:defRPr>
                <a:solidFill>
                  <a:schemeClr val="tx1"/>
                </a:solidFill>
                <a:latin typeface="Tahoma" pitchFamily="34" charset="0"/>
                <a:cs typeface="Arial" charset="0"/>
              </a:defRPr>
            </a:lvl2pPr>
            <a:lvl3pPr marL="1166319" indent="-233262" defTabSz="950875">
              <a:defRPr>
                <a:solidFill>
                  <a:schemeClr val="tx1"/>
                </a:solidFill>
                <a:latin typeface="Tahoma" pitchFamily="34" charset="0"/>
                <a:cs typeface="Arial" charset="0"/>
              </a:defRPr>
            </a:lvl3pPr>
            <a:lvl4pPr marL="1632847" indent="-233262" defTabSz="950875">
              <a:defRPr>
                <a:solidFill>
                  <a:schemeClr val="tx1"/>
                </a:solidFill>
                <a:latin typeface="Tahoma" pitchFamily="34" charset="0"/>
                <a:cs typeface="Arial" charset="0"/>
              </a:defRPr>
            </a:lvl4pPr>
            <a:lvl5pPr marL="2099375" indent="-233262" defTabSz="950875">
              <a:defRPr>
                <a:solidFill>
                  <a:schemeClr val="tx1"/>
                </a:solidFill>
                <a:latin typeface="Tahoma" pitchFamily="34" charset="0"/>
                <a:cs typeface="Arial" charset="0"/>
              </a:defRPr>
            </a:lvl5pPr>
            <a:lvl6pPr marL="2565904" indent="-233262" defTabSz="950875" eaLnBrk="0" fontAlgn="base" hangingPunct="0">
              <a:spcBef>
                <a:spcPct val="0"/>
              </a:spcBef>
              <a:spcAft>
                <a:spcPct val="0"/>
              </a:spcAft>
              <a:defRPr>
                <a:solidFill>
                  <a:schemeClr val="tx1"/>
                </a:solidFill>
                <a:latin typeface="Tahoma" pitchFamily="34" charset="0"/>
                <a:cs typeface="Arial" charset="0"/>
              </a:defRPr>
            </a:lvl6pPr>
            <a:lvl7pPr marL="3032431" indent="-233262" defTabSz="950875" eaLnBrk="0" fontAlgn="base" hangingPunct="0">
              <a:spcBef>
                <a:spcPct val="0"/>
              </a:spcBef>
              <a:spcAft>
                <a:spcPct val="0"/>
              </a:spcAft>
              <a:defRPr>
                <a:solidFill>
                  <a:schemeClr val="tx1"/>
                </a:solidFill>
                <a:latin typeface="Tahoma" pitchFamily="34" charset="0"/>
                <a:cs typeface="Arial" charset="0"/>
              </a:defRPr>
            </a:lvl7pPr>
            <a:lvl8pPr marL="3498959" indent="-233262" defTabSz="950875" eaLnBrk="0" fontAlgn="base" hangingPunct="0">
              <a:spcBef>
                <a:spcPct val="0"/>
              </a:spcBef>
              <a:spcAft>
                <a:spcPct val="0"/>
              </a:spcAft>
              <a:defRPr>
                <a:solidFill>
                  <a:schemeClr val="tx1"/>
                </a:solidFill>
                <a:latin typeface="Tahoma" pitchFamily="34" charset="0"/>
                <a:cs typeface="Arial" charset="0"/>
              </a:defRPr>
            </a:lvl8pPr>
            <a:lvl9pPr marL="3965486" indent="-233262" defTabSz="950875" eaLnBrk="0" fontAlgn="base" hangingPunct="0">
              <a:spcBef>
                <a:spcPct val="0"/>
              </a:spcBef>
              <a:spcAft>
                <a:spcPct val="0"/>
              </a:spcAft>
              <a:defRPr>
                <a:solidFill>
                  <a:schemeClr val="tx1"/>
                </a:solidFill>
                <a:latin typeface="Tahoma" pitchFamily="34" charset="0"/>
                <a:cs typeface="Arial" charset="0"/>
              </a:defRPr>
            </a:lvl9pPr>
          </a:lstStyle>
          <a:p>
            <a:fld id="{274EA545-9CE1-44B0-AD7F-817003ADABBC}" type="slidenum">
              <a:rPr lang="en-US" smtClean="0">
                <a:solidFill>
                  <a:srgbClr val="000000"/>
                </a:solidFill>
                <a:latin typeface="Trebuchet MS" pitchFamily="34" charset="0"/>
              </a:rPr>
              <a:pPr/>
              <a:t>52</a:t>
            </a:fld>
            <a:endParaRPr lang="en-US" dirty="0">
              <a:solidFill>
                <a:srgbClr val="000000"/>
              </a:solidFill>
              <a:latin typeface="Trebuchet MS" pitchFamily="34" charset="0"/>
            </a:endParaRPr>
          </a:p>
        </p:txBody>
      </p:sp>
      <p:sp>
        <p:nvSpPr>
          <p:cNvPr id="61444" name="Rectangle 2"/>
          <p:cNvSpPr>
            <a:spLocks noGrp="1" noRot="1" noChangeAspect="1" noChangeArrowheads="1" noTextEdit="1"/>
          </p:cNvSpPr>
          <p:nvPr>
            <p:ph type="sldImg"/>
          </p:nvPr>
        </p:nvSpPr>
        <p:spPr>
          <a:xfrm>
            <a:off x="719138" y="1163638"/>
            <a:ext cx="5584825" cy="3141662"/>
          </a:xfrm>
          <a:ln/>
        </p:spPr>
      </p:sp>
      <p:sp>
        <p:nvSpPr>
          <p:cNvPr id="61445" name="Rectangle 5"/>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eaLnBrk="1" hangingPunct="1"/>
            <a:endParaRPr lang="en-US" sz="1000" dirty="0">
              <a:cs typeface="Arial" pitchFamily="34" charset="0"/>
            </a:endParaRPr>
          </a:p>
        </p:txBody>
      </p:sp>
    </p:spTree>
    <p:extLst>
      <p:ext uri="{BB962C8B-B14F-4D97-AF65-F5344CB8AC3E}">
        <p14:creationId xmlns:p14="http://schemas.microsoft.com/office/powerpoint/2010/main" val="802167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719138" y="1163638"/>
            <a:ext cx="5584825" cy="3141662"/>
          </a:xfrm>
          <a:ln/>
        </p:spPr>
      </p:sp>
      <p:sp>
        <p:nvSpPr>
          <p:cNvPr id="6349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marL="181974" indent="-181974" defTabSz="970527">
              <a:buFont typeface="Arial" panose="020B0604020202020204" pitchFamily="34" charset="0"/>
              <a:buChar char="•"/>
              <a:defRPr/>
            </a:pPr>
            <a:endParaRPr lang="en-US" sz="1000" dirty="0">
              <a:latin typeface="Arial" panose="020B0604020202020204" pitchFamily="34" charset="0"/>
              <a:cs typeface="Arial" panose="020B0604020202020204" pitchFamily="34" charset="0"/>
            </a:endParaRPr>
          </a:p>
        </p:txBody>
      </p:sp>
      <p:sp>
        <p:nvSpPr>
          <p:cNvPr id="63493"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875">
              <a:defRPr>
                <a:solidFill>
                  <a:schemeClr val="tx1"/>
                </a:solidFill>
                <a:latin typeface="Tahoma" pitchFamily="34" charset="0"/>
                <a:cs typeface="Arial" charset="0"/>
              </a:defRPr>
            </a:lvl1pPr>
            <a:lvl2pPr marL="758108" indent="-291581" defTabSz="950875">
              <a:defRPr>
                <a:solidFill>
                  <a:schemeClr val="tx1"/>
                </a:solidFill>
                <a:latin typeface="Tahoma" pitchFamily="34" charset="0"/>
                <a:cs typeface="Arial" charset="0"/>
              </a:defRPr>
            </a:lvl2pPr>
            <a:lvl3pPr marL="1166319" indent="-233262" defTabSz="950875">
              <a:defRPr>
                <a:solidFill>
                  <a:schemeClr val="tx1"/>
                </a:solidFill>
                <a:latin typeface="Tahoma" pitchFamily="34" charset="0"/>
                <a:cs typeface="Arial" charset="0"/>
              </a:defRPr>
            </a:lvl3pPr>
            <a:lvl4pPr marL="1632847" indent="-233262" defTabSz="950875">
              <a:defRPr>
                <a:solidFill>
                  <a:schemeClr val="tx1"/>
                </a:solidFill>
                <a:latin typeface="Tahoma" pitchFamily="34" charset="0"/>
                <a:cs typeface="Arial" charset="0"/>
              </a:defRPr>
            </a:lvl4pPr>
            <a:lvl5pPr marL="2099375" indent="-233262" defTabSz="950875">
              <a:defRPr>
                <a:solidFill>
                  <a:schemeClr val="tx1"/>
                </a:solidFill>
                <a:latin typeface="Tahoma" pitchFamily="34" charset="0"/>
                <a:cs typeface="Arial" charset="0"/>
              </a:defRPr>
            </a:lvl5pPr>
            <a:lvl6pPr marL="2565904" indent="-233262" defTabSz="950875" eaLnBrk="0" fontAlgn="base" hangingPunct="0">
              <a:spcBef>
                <a:spcPct val="0"/>
              </a:spcBef>
              <a:spcAft>
                <a:spcPct val="0"/>
              </a:spcAft>
              <a:defRPr>
                <a:solidFill>
                  <a:schemeClr val="tx1"/>
                </a:solidFill>
                <a:latin typeface="Tahoma" pitchFamily="34" charset="0"/>
                <a:cs typeface="Arial" charset="0"/>
              </a:defRPr>
            </a:lvl6pPr>
            <a:lvl7pPr marL="3032431" indent="-233262" defTabSz="950875" eaLnBrk="0" fontAlgn="base" hangingPunct="0">
              <a:spcBef>
                <a:spcPct val="0"/>
              </a:spcBef>
              <a:spcAft>
                <a:spcPct val="0"/>
              </a:spcAft>
              <a:defRPr>
                <a:solidFill>
                  <a:schemeClr val="tx1"/>
                </a:solidFill>
                <a:latin typeface="Tahoma" pitchFamily="34" charset="0"/>
                <a:cs typeface="Arial" charset="0"/>
              </a:defRPr>
            </a:lvl7pPr>
            <a:lvl8pPr marL="3498959" indent="-233262" defTabSz="950875" eaLnBrk="0" fontAlgn="base" hangingPunct="0">
              <a:spcBef>
                <a:spcPct val="0"/>
              </a:spcBef>
              <a:spcAft>
                <a:spcPct val="0"/>
              </a:spcAft>
              <a:defRPr>
                <a:solidFill>
                  <a:schemeClr val="tx1"/>
                </a:solidFill>
                <a:latin typeface="Tahoma" pitchFamily="34" charset="0"/>
                <a:cs typeface="Arial" charset="0"/>
              </a:defRPr>
            </a:lvl8pPr>
            <a:lvl9pPr marL="3965486" indent="-233262" defTabSz="950875" eaLnBrk="0" fontAlgn="base" hangingPunct="0">
              <a:spcBef>
                <a:spcPct val="0"/>
              </a:spcBef>
              <a:spcAft>
                <a:spcPct val="0"/>
              </a:spcAft>
              <a:defRPr>
                <a:solidFill>
                  <a:schemeClr val="tx1"/>
                </a:solidFill>
                <a:latin typeface="Tahoma" pitchFamily="34" charset="0"/>
                <a:cs typeface="Arial" charset="0"/>
              </a:defRPr>
            </a:lvl9pPr>
          </a:lstStyle>
          <a:p>
            <a:fld id="{4FDE50D2-CFC3-4177-BC5E-EED31BB61303}" type="slidenum">
              <a:rPr lang="en-US" smtClean="0">
                <a:solidFill>
                  <a:srgbClr val="000000"/>
                </a:solidFill>
                <a:latin typeface="Trebuchet MS" pitchFamily="34" charset="0"/>
              </a:rPr>
              <a:pPr/>
              <a:t>53</a:t>
            </a:fld>
            <a:endParaRPr lang="en-US" dirty="0">
              <a:solidFill>
                <a:srgbClr val="000000"/>
              </a:solidFill>
              <a:latin typeface="Trebuchet MS" pitchFamily="34" charset="0"/>
            </a:endParaRPr>
          </a:p>
        </p:txBody>
      </p:sp>
    </p:spTree>
    <p:extLst>
      <p:ext uri="{BB962C8B-B14F-4D97-AF65-F5344CB8AC3E}">
        <p14:creationId xmlns:p14="http://schemas.microsoft.com/office/powerpoint/2010/main" val="5000254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719138" y="1163638"/>
            <a:ext cx="5584825" cy="3141662"/>
          </a:xfrm>
          <a:ln/>
        </p:spPr>
      </p:sp>
      <p:sp>
        <p:nvSpPr>
          <p:cNvPr id="6451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endParaRPr lang="en-US" sz="1000" dirty="0">
              <a:latin typeface="Arial" panose="020B0604020202020204" pitchFamily="34" charset="0"/>
              <a:cs typeface="Arial" panose="020B0604020202020204" pitchFamily="34" charset="0"/>
            </a:endParaRPr>
          </a:p>
        </p:txBody>
      </p:sp>
      <p:sp>
        <p:nvSpPr>
          <p:cNvPr id="64517"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875">
              <a:defRPr>
                <a:solidFill>
                  <a:schemeClr val="tx1"/>
                </a:solidFill>
                <a:latin typeface="Tahoma" pitchFamily="34" charset="0"/>
                <a:cs typeface="Arial" charset="0"/>
              </a:defRPr>
            </a:lvl1pPr>
            <a:lvl2pPr marL="758108" indent="-291581" defTabSz="950875">
              <a:defRPr>
                <a:solidFill>
                  <a:schemeClr val="tx1"/>
                </a:solidFill>
                <a:latin typeface="Tahoma" pitchFamily="34" charset="0"/>
                <a:cs typeface="Arial" charset="0"/>
              </a:defRPr>
            </a:lvl2pPr>
            <a:lvl3pPr marL="1166319" indent="-233262" defTabSz="950875">
              <a:defRPr>
                <a:solidFill>
                  <a:schemeClr val="tx1"/>
                </a:solidFill>
                <a:latin typeface="Tahoma" pitchFamily="34" charset="0"/>
                <a:cs typeface="Arial" charset="0"/>
              </a:defRPr>
            </a:lvl3pPr>
            <a:lvl4pPr marL="1632847" indent="-233262" defTabSz="950875">
              <a:defRPr>
                <a:solidFill>
                  <a:schemeClr val="tx1"/>
                </a:solidFill>
                <a:latin typeface="Tahoma" pitchFamily="34" charset="0"/>
                <a:cs typeface="Arial" charset="0"/>
              </a:defRPr>
            </a:lvl4pPr>
            <a:lvl5pPr marL="2099375" indent="-233262" defTabSz="950875">
              <a:defRPr>
                <a:solidFill>
                  <a:schemeClr val="tx1"/>
                </a:solidFill>
                <a:latin typeface="Tahoma" pitchFamily="34" charset="0"/>
                <a:cs typeface="Arial" charset="0"/>
              </a:defRPr>
            </a:lvl5pPr>
            <a:lvl6pPr marL="2565904" indent="-233262" defTabSz="950875" eaLnBrk="0" fontAlgn="base" hangingPunct="0">
              <a:spcBef>
                <a:spcPct val="0"/>
              </a:spcBef>
              <a:spcAft>
                <a:spcPct val="0"/>
              </a:spcAft>
              <a:defRPr>
                <a:solidFill>
                  <a:schemeClr val="tx1"/>
                </a:solidFill>
                <a:latin typeface="Tahoma" pitchFamily="34" charset="0"/>
                <a:cs typeface="Arial" charset="0"/>
              </a:defRPr>
            </a:lvl6pPr>
            <a:lvl7pPr marL="3032431" indent="-233262" defTabSz="950875" eaLnBrk="0" fontAlgn="base" hangingPunct="0">
              <a:spcBef>
                <a:spcPct val="0"/>
              </a:spcBef>
              <a:spcAft>
                <a:spcPct val="0"/>
              </a:spcAft>
              <a:defRPr>
                <a:solidFill>
                  <a:schemeClr val="tx1"/>
                </a:solidFill>
                <a:latin typeface="Tahoma" pitchFamily="34" charset="0"/>
                <a:cs typeface="Arial" charset="0"/>
              </a:defRPr>
            </a:lvl7pPr>
            <a:lvl8pPr marL="3498959" indent="-233262" defTabSz="950875" eaLnBrk="0" fontAlgn="base" hangingPunct="0">
              <a:spcBef>
                <a:spcPct val="0"/>
              </a:spcBef>
              <a:spcAft>
                <a:spcPct val="0"/>
              </a:spcAft>
              <a:defRPr>
                <a:solidFill>
                  <a:schemeClr val="tx1"/>
                </a:solidFill>
                <a:latin typeface="Tahoma" pitchFamily="34" charset="0"/>
                <a:cs typeface="Arial" charset="0"/>
              </a:defRPr>
            </a:lvl8pPr>
            <a:lvl9pPr marL="3965486" indent="-233262" defTabSz="950875" eaLnBrk="0" fontAlgn="base" hangingPunct="0">
              <a:spcBef>
                <a:spcPct val="0"/>
              </a:spcBef>
              <a:spcAft>
                <a:spcPct val="0"/>
              </a:spcAft>
              <a:defRPr>
                <a:solidFill>
                  <a:schemeClr val="tx1"/>
                </a:solidFill>
                <a:latin typeface="Tahoma" pitchFamily="34" charset="0"/>
                <a:cs typeface="Arial" charset="0"/>
              </a:defRPr>
            </a:lvl9pPr>
          </a:lstStyle>
          <a:p>
            <a:fld id="{688532F0-1CCC-4667-B79F-160BB4B16861}" type="slidenum">
              <a:rPr lang="en-US" smtClean="0">
                <a:solidFill>
                  <a:prstClr val="black"/>
                </a:solidFill>
                <a:latin typeface="Trebuchet MS" pitchFamily="34" charset="0"/>
              </a:rPr>
              <a:pPr/>
              <a:t>54</a:t>
            </a:fld>
            <a:endParaRPr lang="en-US" dirty="0">
              <a:solidFill>
                <a:prstClr val="black"/>
              </a:solidFill>
              <a:latin typeface="Trebuchet MS" pitchFamily="34" charset="0"/>
            </a:endParaRPr>
          </a:p>
        </p:txBody>
      </p:sp>
    </p:spTree>
    <p:extLst>
      <p:ext uri="{BB962C8B-B14F-4D97-AF65-F5344CB8AC3E}">
        <p14:creationId xmlns:p14="http://schemas.microsoft.com/office/powerpoint/2010/main" val="2282008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14304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12B95-0CE7-471F-98FF-C47E16422984}" type="slidenum">
              <a:rPr lang="en-US" smtClean="0"/>
              <a:t>56</a:t>
            </a:fld>
            <a:endParaRPr lang="en-US"/>
          </a:p>
        </p:txBody>
      </p:sp>
    </p:spTree>
    <p:extLst>
      <p:ext uri="{BB962C8B-B14F-4D97-AF65-F5344CB8AC3E}">
        <p14:creationId xmlns:p14="http://schemas.microsoft.com/office/powerpoint/2010/main" val="26340160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27221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559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32995">
              <a:defRPr/>
            </a:pPr>
            <a:endParaRPr lang="en-US" u="none" baseline="0" dirty="0"/>
          </a:p>
        </p:txBody>
      </p:sp>
    </p:spTree>
    <p:extLst>
      <p:ext uri="{BB962C8B-B14F-4D97-AF65-F5344CB8AC3E}">
        <p14:creationId xmlns:p14="http://schemas.microsoft.com/office/powerpoint/2010/main" val="2915082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98104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582669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38088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719138" y="1163638"/>
            <a:ext cx="5584825" cy="3141662"/>
          </a:xfrm>
          <a:ln/>
        </p:spPr>
      </p:sp>
      <p:sp>
        <p:nvSpPr>
          <p:cNvPr id="921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z="1000" dirty="0">
              <a:cs typeface="Arial" panose="020B0604020202020204" pitchFamily="34" charset="0"/>
            </a:endParaRPr>
          </a:p>
        </p:txBody>
      </p:sp>
      <p:sp>
        <p:nvSpPr>
          <p:cNvPr id="92165"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139">
              <a:defRPr>
                <a:solidFill>
                  <a:schemeClr val="tx1"/>
                </a:solidFill>
                <a:latin typeface="Tahoma" pitchFamily="34" charset="0"/>
                <a:cs typeface="Arial" charset="0"/>
              </a:defRPr>
            </a:lvl1pPr>
            <a:lvl2pPr marL="756723" indent="-291048" defTabSz="949139">
              <a:defRPr>
                <a:solidFill>
                  <a:schemeClr val="tx1"/>
                </a:solidFill>
                <a:latin typeface="Tahoma" pitchFamily="34" charset="0"/>
                <a:cs typeface="Arial" charset="0"/>
              </a:defRPr>
            </a:lvl2pPr>
            <a:lvl3pPr marL="1164189" indent="-232837" defTabSz="949139">
              <a:defRPr>
                <a:solidFill>
                  <a:schemeClr val="tx1"/>
                </a:solidFill>
                <a:latin typeface="Tahoma" pitchFamily="34" charset="0"/>
                <a:cs typeface="Arial" charset="0"/>
              </a:defRPr>
            </a:lvl3pPr>
            <a:lvl4pPr marL="1629865" indent="-232837" defTabSz="949139">
              <a:defRPr>
                <a:solidFill>
                  <a:schemeClr val="tx1"/>
                </a:solidFill>
                <a:latin typeface="Tahoma" pitchFamily="34" charset="0"/>
                <a:cs typeface="Arial" charset="0"/>
              </a:defRPr>
            </a:lvl4pPr>
            <a:lvl5pPr marL="2095541" indent="-232837" defTabSz="949139">
              <a:defRPr>
                <a:solidFill>
                  <a:schemeClr val="tx1"/>
                </a:solidFill>
                <a:latin typeface="Tahoma" pitchFamily="34" charset="0"/>
                <a:cs typeface="Arial" charset="0"/>
              </a:defRPr>
            </a:lvl5pPr>
            <a:lvl6pPr marL="2561218" indent="-232837" defTabSz="949139" eaLnBrk="0" fontAlgn="base" hangingPunct="0">
              <a:spcBef>
                <a:spcPct val="0"/>
              </a:spcBef>
              <a:spcAft>
                <a:spcPct val="0"/>
              </a:spcAft>
              <a:defRPr>
                <a:solidFill>
                  <a:schemeClr val="tx1"/>
                </a:solidFill>
                <a:latin typeface="Tahoma" pitchFamily="34" charset="0"/>
                <a:cs typeface="Arial" charset="0"/>
              </a:defRPr>
            </a:lvl6pPr>
            <a:lvl7pPr marL="3026892" indent="-232837" defTabSz="949139" eaLnBrk="0" fontAlgn="base" hangingPunct="0">
              <a:spcBef>
                <a:spcPct val="0"/>
              </a:spcBef>
              <a:spcAft>
                <a:spcPct val="0"/>
              </a:spcAft>
              <a:defRPr>
                <a:solidFill>
                  <a:schemeClr val="tx1"/>
                </a:solidFill>
                <a:latin typeface="Tahoma" pitchFamily="34" charset="0"/>
                <a:cs typeface="Arial" charset="0"/>
              </a:defRPr>
            </a:lvl7pPr>
            <a:lvl8pPr marL="3492569" indent="-232837" defTabSz="949139" eaLnBrk="0" fontAlgn="base" hangingPunct="0">
              <a:spcBef>
                <a:spcPct val="0"/>
              </a:spcBef>
              <a:spcAft>
                <a:spcPct val="0"/>
              </a:spcAft>
              <a:defRPr>
                <a:solidFill>
                  <a:schemeClr val="tx1"/>
                </a:solidFill>
                <a:latin typeface="Tahoma" pitchFamily="34" charset="0"/>
                <a:cs typeface="Arial" charset="0"/>
              </a:defRPr>
            </a:lvl8pPr>
            <a:lvl9pPr marL="3958244" indent="-232837" defTabSz="949139" eaLnBrk="0" fontAlgn="base" hangingPunct="0">
              <a:spcBef>
                <a:spcPct val="0"/>
              </a:spcBef>
              <a:spcAft>
                <a:spcPct val="0"/>
              </a:spcAft>
              <a:defRPr>
                <a:solidFill>
                  <a:schemeClr val="tx1"/>
                </a:solidFill>
                <a:latin typeface="Tahoma" pitchFamily="34" charset="0"/>
                <a:cs typeface="Arial" charset="0"/>
              </a:defRPr>
            </a:lvl9pPr>
          </a:lstStyle>
          <a:p>
            <a:fld id="{5C7BE5E0-2179-4E16-905B-04599D8A7218}" type="slidenum">
              <a:rPr lang="en-US" smtClean="0">
                <a:solidFill>
                  <a:prstClr val="black"/>
                </a:solidFill>
                <a:latin typeface="Trebuchet MS" pitchFamily="34" charset="0"/>
              </a:rPr>
              <a:pPr/>
              <a:t>63</a:t>
            </a:fld>
            <a:endParaRPr lang="en-US" dirty="0">
              <a:solidFill>
                <a:prstClr val="black"/>
              </a:solidFill>
              <a:latin typeface="Trebuchet MS" pitchFamily="34" charset="0"/>
            </a:endParaRPr>
          </a:p>
        </p:txBody>
      </p:sp>
    </p:spTree>
    <p:extLst>
      <p:ext uri="{BB962C8B-B14F-4D97-AF65-F5344CB8AC3E}">
        <p14:creationId xmlns:p14="http://schemas.microsoft.com/office/powerpoint/2010/main" val="7322977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41936073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86539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90773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61993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normAutofit/>
          </a:bodyPr>
          <a:lstStyle/>
          <a:p>
            <a:pPr defTabSz="966541">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294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3627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32995">
              <a:defRPr/>
            </a:pPr>
            <a:endParaRPr lang="en-US" u="none" baseline="0" dirty="0"/>
          </a:p>
        </p:txBody>
      </p:sp>
    </p:spTree>
    <p:extLst>
      <p:ext uri="{BB962C8B-B14F-4D97-AF65-F5344CB8AC3E}">
        <p14:creationId xmlns:p14="http://schemas.microsoft.com/office/powerpoint/2010/main" val="36400443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735339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36277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21690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12B95-0CE7-471F-98FF-C47E16422984}" type="slidenum">
              <a:rPr lang="en-US" smtClean="0"/>
              <a:t>74</a:t>
            </a:fld>
            <a:endParaRPr lang="en-US"/>
          </a:p>
        </p:txBody>
      </p:sp>
    </p:spTree>
    <p:extLst>
      <p:ext uri="{BB962C8B-B14F-4D97-AF65-F5344CB8AC3E}">
        <p14:creationId xmlns:p14="http://schemas.microsoft.com/office/powerpoint/2010/main" val="30378288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normAutofit/>
          </a:bodyPr>
          <a:lstStyle/>
          <a:p>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3B0833EC-AE6E-46E7-A960-2ACFED590FA5}" type="slidenum">
              <a:rPr lang="en-US" smtClean="0">
                <a:solidFill>
                  <a:prstClr val="black"/>
                </a:solidFill>
              </a:rPr>
              <a:pPr>
                <a:defRPr/>
              </a:pPr>
              <a:t>75</a:t>
            </a:fld>
            <a:endParaRPr lang="en-US" dirty="0">
              <a:solidFill>
                <a:prstClr val="black"/>
              </a:solidFill>
            </a:endParaRPr>
          </a:p>
        </p:txBody>
      </p:sp>
    </p:spTree>
    <p:extLst>
      <p:ext uri="{BB962C8B-B14F-4D97-AF65-F5344CB8AC3E}">
        <p14:creationId xmlns:p14="http://schemas.microsoft.com/office/powerpoint/2010/main" val="18490612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a:xfrm>
            <a:off x="507224" y="4459315"/>
            <a:ext cx="6398824" cy="4223683"/>
          </a:xfrm>
        </p:spPr>
        <p:txBody>
          <a:bodyPr>
            <a:noAutofit/>
          </a:bodyPr>
          <a:lstStyle/>
          <a:p>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3B0833EC-AE6E-46E7-A960-2ACFED590FA5}" type="slidenum">
              <a:rPr lang="en-US" smtClean="0">
                <a:solidFill>
                  <a:prstClr val="black"/>
                </a:solidFill>
              </a:rPr>
              <a:pPr>
                <a:defRPr/>
              </a:pPr>
              <a:t>76</a:t>
            </a:fld>
            <a:endParaRPr lang="en-US" dirty="0">
              <a:solidFill>
                <a:prstClr val="black"/>
              </a:solidFill>
            </a:endParaRPr>
          </a:p>
        </p:txBody>
      </p:sp>
    </p:spTree>
    <p:extLst>
      <p:ext uri="{BB962C8B-B14F-4D97-AF65-F5344CB8AC3E}">
        <p14:creationId xmlns:p14="http://schemas.microsoft.com/office/powerpoint/2010/main" val="566064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marL="663520" lvl="1" indent="-180961">
              <a:buClr>
                <a:srgbClr val="7030A0"/>
              </a:buClr>
              <a:buFont typeface="Arial" panose="020B0604020202020204" pitchFamily="34" charset="0"/>
              <a:buChar char="•"/>
            </a:pPr>
            <a:endParaRPr lang="en-US" dirty="0">
              <a:solidFill>
                <a:srgbClr val="FF0000"/>
              </a:solidFill>
              <a:ea typeface="ＭＳ Ｐゴシック" pitchFamily="34" charset="-128"/>
            </a:endParaRPr>
          </a:p>
        </p:txBody>
      </p:sp>
      <p:sp>
        <p:nvSpPr>
          <p:cNvPr id="63492" name="Slide Number Placeholder 3"/>
          <p:cNvSpPr>
            <a:spLocks noGrp="1"/>
          </p:cNvSpPr>
          <p:nvPr>
            <p:ph type="sldNum" sz="quarter" idx="5"/>
          </p:nvPr>
        </p:nvSpPr>
        <p:spPr bwMode="auto">
          <a:noFill/>
          <a:ln>
            <a:miter lim="800000"/>
            <a:headEnd/>
            <a:tailEnd/>
          </a:ln>
        </p:spPr>
        <p:txBody>
          <a:bodyPr/>
          <a:lstStyle/>
          <a:p>
            <a:fld id="{BA9796C2-6D4D-4D82-BC17-57AA7BEBD142}" type="slidenum">
              <a:rPr lang="en-US" smtClean="0">
                <a:solidFill>
                  <a:prstClr val="black"/>
                </a:solidFill>
              </a:rPr>
              <a:pPr/>
              <a:t>77</a:t>
            </a:fld>
            <a:endParaRPr lang="en-US" dirty="0">
              <a:solidFill>
                <a:prstClr val="black"/>
              </a:solidFill>
            </a:endParaRPr>
          </a:p>
        </p:txBody>
      </p:sp>
    </p:spTree>
    <p:extLst>
      <p:ext uri="{BB962C8B-B14F-4D97-AF65-F5344CB8AC3E}">
        <p14:creationId xmlns:p14="http://schemas.microsoft.com/office/powerpoint/2010/main" val="26323171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marL="663520" lvl="1" indent="-180961">
              <a:buClr>
                <a:srgbClr val="7030A0"/>
              </a:buClr>
              <a:buFont typeface="Arial" panose="020B0604020202020204" pitchFamily="34" charset="0"/>
              <a:buChar char="•"/>
            </a:pPr>
            <a:endParaRPr lang="en-US" dirty="0">
              <a:solidFill>
                <a:srgbClr val="FF0000"/>
              </a:solidFill>
              <a:ea typeface="ＭＳ Ｐゴシック" pitchFamily="34" charset="-128"/>
            </a:endParaRPr>
          </a:p>
        </p:txBody>
      </p:sp>
      <p:sp>
        <p:nvSpPr>
          <p:cNvPr id="63492" name="Slide Number Placeholder 3"/>
          <p:cNvSpPr>
            <a:spLocks noGrp="1"/>
          </p:cNvSpPr>
          <p:nvPr>
            <p:ph type="sldNum" sz="quarter" idx="5"/>
          </p:nvPr>
        </p:nvSpPr>
        <p:spPr bwMode="auto">
          <a:noFill/>
          <a:ln>
            <a:miter lim="800000"/>
            <a:headEnd/>
            <a:tailEnd/>
          </a:ln>
        </p:spPr>
        <p:txBody>
          <a:bodyPr/>
          <a:lstStyle/>
          <a:p>
            <a:fld id="{BA9796C2-6D4D-4D82-BC17-57AA7BEBD142}" type="slidenum">
              <a:rPr lang="en-US" smtClean="0">
                <a:solidFill>
                  <a:prstClr val="black"/>
                </a:solidFill>
              </a:rPr>
              <a:pPr/>
              <a:t>78</a:t>
            </a:fld>
            <a:endParaRPr lang="en-US" dirty="0">
              <a:solidFill>
                <a:prstClr val="black"/>
              </a:solidFill>
            </a:endParaRPr>
          </a:p>
        </p:txBody>
      </p:sp>
    </p:spTree>
    <p:extLst>
      <p:ext uri="{BB962C8B-B14F-4D97-AF65-F5344CB8AC3E}">
        <p14:creationId xmlns:p14="http://schemas.microsoft.com/office/powerpoint/2010/main" val="3806420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marL="663520" lvl="1" indent="-180961">
              <a:buClr>
                <a:srgbClr val="7030A0"/>
              </a:buClr>
              <a:buFont typeface="Arial" panose="020B0604020202020204" pitchFamily="34" charset="0"/>
              <a:buChar char="•"/>
            </a:pPr>
            <a:endParaRPr lang="en-US" dirty="0">
              <a:solidFill>
                <a:srgbClr val="FF0000"/>
              </a:solidFill>
              <a:ea typeface="ＭＳ Ｐゴシック" pitchFamily="34" charset="-128"/>
            </a:endParaRPr>
          </a:p>
        </p:txBody>
      </p:sp>
      <p:sp>
        <p:nvSpPr>
          <p:cNvPr id="63492" name="Slide Number Placeholder 3"/>
          <p:cNvSpPr>
            <a:spLocks noGrp="1"/>
          </p:cNvSpPr>
          <p:nvPr>
            <p:ph type="sldNum" sz="quarter" idx="5"/>
          </p:nvPr>
        </p:nvSpPr>
        <p:spPr bwMode="auto">
          <a:noFill/>
          <a:ln>
            <a:miter lim="800000"/>
            <a:headEnd/>
            <a:tailEnd/>
          </a:ln>
        </p:spPr>
        <p:txBody>
          <a:bodyPr/>
          <a:lstStyle/>
          <a:p>
            <a:fld id="{BA9796C2-6D4D-4D82-BC17-57AA7BEBD142}" type="slidenum">
              <a:rPr lang="en-US" smtClean="0">
                <a:solidFill>
                  <a:prstClr val="black"/>
                </a:solidFill>
              </a:rPr>
              <a:pPr/>
              <a:t>79</a:t>
            </a:fld>
            <a:endParaRPr lang="en-US" dirty="0">
              <a:solidFill>
                <a:prstClr val="black"/>
              </a:solidFill>
            </a:endParaRPr>
          </a:p>
        </p:txBody>
      </p:sp>
    </p:spTree>
    <p:extLst>
      <p:ext uri="{BB962C8B-B14F-4D97-AF65-F5344CB8AC3E}">
        <p14:creationId xmlns:p14="http://schemas.microsoft.com/office/powerpoint/2010/main" val="1412687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671845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defTabSz="933077">
              <a:defRPr/>
            </a:pPr>
            <a:endParaRPr lang="en-US" u="none" dirty="0"/>
          </a:p>
        </p:txBody>
      </p:sp>
    </p:spTree>
    <p:extLst>
      <p:ext uri="{BB962C8B-B14F-4D97-AF65-F5344CB8AC3E}">
        <p14:creationId xmlns:p14="http://schemas.microsoft.com/office/powerpoint/2010/main" val="196740164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32995">
              <a:defRPr/>
            </a:pPr>
            <a:r>
              <a:rPr lang="en-US" u="none" baseline="0" dirty="0"/>
              <a:t>Example: Grade 5</a:t>
            </a:r>
          </a:p>
          <a:p>
            <a:pPr defTabSz="932995">
              <a:defRPr/>
            </a:pPr>
            <a:endParaRPr lang="en-US" u="none" baseline="0" dirty="0"/>
          </a:p>
        </p:txBody>
      </p:sp>
    </p:spTree>
    <p:extLst>
      <p:ext uri="{BB962C8B-B14F-4D97-AF65-F5344CB8AC3E}">
        <p14:creationId xmlns:p14="http://schemas.microsoft.com/office/powerpoint/2010/main" val="388297864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28824131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12B95-0CE7-471F-98FF-C47E16422984}" type="slidenum">
              <a:rPr lang="en-US" smtClean="0"/>
              <a:t>83</a:t>
            </a:fld>
            <a:endParaRPr lang="en-US"/>
          </a:p>
        </p:txBody>
      </p:sp>
    </p:spTree>
    <p:extLst>
      <p:ext uri="{BB962C8B-B14F-4D97-AF65-F5344CB8AC3E}">
        <p14:creationId xmlns:p14="http://schemas.microsoft.com/office/powerpoint/2010/main" val="90552026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normAutofit/>
          </a:bodyPr>
          <a:lstStyle/>
          <a:p>
            <a:pPr defTabSz="950722">
              <a:defRPr/>
            </a:pPr>
            <a:endParaRPr lang="en-US" altLang="en-US" dirty="0">
              <a:solidFill>
                <a:srgbClr val="FF0000"/>
              </a:solidFill>
              <a:ea typeface="ＭＳ Ｐゴシック" pitchFamily="34" charset="-128"/>
            </a:endParaRPr>
          </a:p>
        </p:txBody>
      </p:sp>
    </p:spTree>
    <p:extLst>
      <p:ext uri="{BB962C8B-B14F-4D97-AF65-F5344CB8AC3E}">
        <p14:creationId xmlns:p14="http://schemas.microsoft.com/office/powerpoint/2010/main" val="20398695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53394346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62800003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02194589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normAutofit/>
          </a:bodyPr>
          <a:lstStyle/>
          <a:p>
            <a:pPr eaLnBrk="1" hangingPunct="1"/>
            <a:endParaRPr lang="en-US" dirty="0"/>
          </a:p>
        </p:txBody>
      </p:sp>
    </p:spTree>
    <p:extLst>
      <p:ext uri="{BB962C8B-B14F-4D97-AF65-F5344CB8AC3E}">
        <p14:creationId xmlns:p14="http://schemas.microsoft.com/office/powerpoint/2010/main" val="110336563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18565439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116038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8514992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338817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6167612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3815289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4571232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6205055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788427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960043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normAutofit/>
          </a:bodyPr>
          <a:lstStyle/>
          <a:p>
            <a:pPr lvl="0"/>
            <a:endParaRPr lang="en-US" baseline="0" dirty="0"/>
          </a:p>
        </p:txBody>
      </p:sp>
    </p:spTree>
    <p:extLst>
      <p:ext uri="{BB962C8B-B14F-4D97-AF65-F5344CB8AC3E}">
        <p14:creationId xmlns:p14="http://schemas.microsoft.com/office/powerpoint/2010/main" val="267647249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12242867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3745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551885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50969">
              <a:defRPr/>
            </a:pPr>
            <a:endParaRPr lang="en-US" altLang="en-US" b="0" i="0" baseline="0" dirty="0">
              <a:latin typeface="+mn-lt"/>
              <a:ea typeface="ＭＳ Ｐゴシック" pitchFamily="34" charset="-128"/>
            </a:endParaRPr>
          </a:p>
        </p:txBody>
      </p:sp>
    </p:spTree>
    <p:extLst>
      <p:ext uri="{BB962C8B-B14F-4D97-AF65-F5344CB8AC3E}">
        <p14:creationId xmlns:p14="http://schemas.microsoft.com/office/powerpoint/2010/main" val="198316563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50969">
              <a:defRPr/>
            </a:pPr>
            <a:endParaRPr lang="en-US" altLang="en-US" b="0" i="0" baseline="0" dirty="0">
              <a:latin typeface="+mn-lt"/>
              <a:ea typeface="ＭＳ Ｐゴシック" pitchFamily="34" charset="-128"/>
            </a:endParaRPr>
          </a:p>
        </p:txBody>
      </p:sp>
    </p:spTree>
    <p:extLst>
      <p:ext uri="{BB962C8B-B14F-4D97-AF65-F5344CB8AC3E}">
        <p14:creationId xmlns:p14="http://schemas.microsoft.com/office/powerpoint/2010/main" val="128638592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719138" y="1163638"/>
            <a:ext cx="5584825" cy="3141662"/>
          </a:xfrm>
          <a:ln/>
        </p:spPr>
      </p:sp>
      <p:sp>
        <p:nvSpPr>
          <p:cNvPr id="7885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a:defRPr/>
            </a:pPr>
            <a:endParaRPr lang="en-US" sz="1000" dirty="0">
              <a:cs typeface="Arial" panose="020B0604020202020204" pitchFamily="34" charset="0"/>
            </a:endParaRPr>
          </a:p>
        </p:txBody>
      </p:sp>
      <p:sp>
        <p:nvSpPr>
          <p:cNvPr id="78853"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385">
              <a:defRPr>
                <a:solidFill>
                  <a:schemeClr val="tx1"/>
                </a:solidFill>
                <a:latin typeface="Tahoma" pitchFamily="34" charset="0"/>
                <a:cs typeface="Arial" charset="0"/>
              </a:defRPr>
            </a:lvl1pPr>
            <a:lvl2pPr marL="756919" indent="-291124" defTabSz="949385">
              <a:defRPr>
                <a:solidFill>
                  <a:schemeClr val="tx1"/>
                </a:solidFill>
                <a:latin typeface="Tahoma" pitchFamily="34" charset="0"/>
                <a:cs typeface="Arial" charset="0"/>
              </a:defRPr>
            </a:lvl2pPr>
            <a:lvl3pPr marL="1164491" indent="-232897" defTabSz="949385">
              <a:defRPr>
                <a:solidFill>
                  <a:schemeClr val="tx1"/>
                </a:solidFill>
                <a:latin typeface="Tahoma" pitchFamily="34" charset="0"/>
                <a:cs typeface="Arial" charset="0"/>
              </a:defRPr>
            </a:lvl3pPr>
            <a:lvl4pPr marL="1630287" indent="-232897" defTabSz="949385">
              <a:defRPr>
                <a:solidFill>
                  <a:schemeClr val="tx1"/>
                </a:solidFill>
                <a:latin typeface="Tahoma" pitchFamily="34" charset="0"/>
                <a:cs typeface="Arial" charset="0"/>
              </a:defRPr>
            </a:lvl4pPr>
            <a:lvl5pPr marL="2096084" indent="-232897" defTabSz="949385">
              <a:defRPr>
                <a:solidFill>
                  <a:schemeClr val="tx1"/>
                </a:solidFill>
                <a:latin typeface="Tahoma" pitchFamily="34" charset="0"/>
                <a:cs typeface="Arial" charset="0"/>
              </a:defRPr>
            </a:lvl5pPr>
            <a:lvl6pPr marL="2561882" indent="-232897" defTabSz="949385" eaLnBrk="0" fontAlgn="base" hangingPunct="0">
              <a:spcBef>
                <a:spcPct val="0"/>
              </a:spcBef>
              <a:spcAft>
                <a:spcPct val="0"/>
              </a:spcAft>
              <a:defRPr>
                <a:solidFill>
                  <a:schemeClr val="tx1"/>
                </a:solidFill>
                <a:latin typeface="Tahoma" pitchFamily="34" charset="0"/>
                <a:cs typeface="Arial" charset="0"/>
              </a:defRPr>
            </a:lvl6pPr>
            <a:lvl7pPr marL="3027677" indent="-232897" defTabSz="949385" eaLnBrk="0" fontAlgn="base" hangingPunct="0">
              <a:spcBef>
                <a:spcPct val="0"/>
              </a:spcBef>
              <a:spcAft>
                <a:spcPct val="0"/>
              </a:spcAft>
              <a:defRPr>
                <a:solidFill>
                  <a:schemeClr val="tx1"/>
                </a:solidFill>
                <a:latin typeface="Tahoma" pitchFamily="34" charset="0"/>
                <a:cs typeface="Arial" charset="0"/>
              </a:defRPr>
            </a:lvl7pPr>
            <a:lvl8pPr marL="3493474" indent="-232897" defTabSz="949385" eaLnBrk="0" fontAlgn="base" hangingPunct="0">
              <a:spcBef>
                <a:spcPct val="0"/>
              </a:spcBef>
              <a:spcAft>
                <a:spcPct val="0"/>
              </a:spcAft>
              <a:defRPr>
                <a:solidFill>
                  <a:schemeClr val="tx1"/>
                </a:solidFill>
                <a:latin typeface="Tahoma" pitchFamily="34" charset="0"/>
                <a:cs typeface="Arial" charset="0"/>
              </a:defRPr>
            </a:lvl8pPr>
            <a:lvl9pPr marL="3959269" indent="-232897" defTabSz="949385" eaLnBrk="0" fontAlgn="base" hangingPunct="0">
              <a:spcBef>
                <a:spcPct val="0"/>
              </a:spcBef>
              <a:spcAft>
                <a:spcPct val="0"/>
              </a:spcAft>
              <a:defRPr>
                <a:solidFill>
                  <a:schemeClr val="tx1"/>
                </a:solidFill>
                <a:latin typeface="Tahoma" pitchFamily="34" charset="0"/>
                <a:cs typeface="Arial" charset="0"/>
              </a:defRPr>
            </a:lvl9pPr>
          </a:lstStyle>
          <a:p>
            <a:fld id="{184A3F50-B063-4DD0-AD90-E458F940B41F}" type="slidenum">
              <a:rPr lang="en-US" smtClean="0">
                <a:solidFill>
                  <a:prstClr val="black"/>
                </a:solidFill>
                <a:latin typeface="Trebuchet MS" pitchFamily="34" charset="0"/>
              </a:rPr>
              <a:pPr/>
              <a:t>106</a:t>
            </a:fld>
            <a:endParaRPr lang="en-US" dirty="0">
              <a:solidFill>
                <a:prstClr val="black"/>
              </a:solidFill>
              <a:latin typeface="Trebuchet MS" pitchFamily="34" charset="0"/>
            </a:endParaRPr>
          </a:p>
        </p:txBody>
      </p:sp>
    </p:spTree>
    <p:extLst>
      <p:ext uri="{BB962C8B-B14F-4D97-AF65-F5344CB8AC3E}">
        <p14:creationId xmlns:p14="http://schemas.microsoft.com/office/powerpoint/2010/main" val="426817469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719138" y="1163638"/>
            <a:ext cx="5584825" cy="3141662"/>
          </a:xfrm>
          <a:ln/>
        </p:spPr>
      </p:sp>
      <p:sp>
        <p:nvSpPr>
          <p:cNvPr id="7885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a:defRPr/>
            </a:pPr>
            <a:endParaRPr lang="en-US" sz="1000" dirty="0">
              <a:cs typeface="Arial" panose="020B0604020202020204" pitchFamily="34" charset="0"/>
            </a:endParaRPr>
          </a:p>
        </p:txBody>
      </p:sp>
      <p:sp>
        <p:nvSpPr>
          <p:cNvPr id="78853"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385">
              <a:defRPr>
                <a:solidFill>
                  <a:schemeClr val="tx1"/>
                </a:solidFill>
                <a:latin typeface="Tahoma" pitchFamily="34" charset="0"/>
                <a:cs typeface="Arial" charset="0"/>
              </a:defRPr>
            </a:lvl1pPr>
            <a:lvl2pPr marL="756919" indent="-291124" defTabSz="949385">
              <a:defRPr>
                <a:solidFill>
                  <a:schemeClr val="tx1"/>
                </a:solidFill>
                <a:latin typeface="Tahoma" pitchFamily="34" charset="0"/>
                <a:cs typeface="Arial" charset="0"/>
              </a:defRPr>
            </a:lvl2pPr>
            <a:lvl3pPr marL="1164491" indent="-232897" defTabSz="949385">
              <a:defRPr>
                <a:solidFill>
                  <a:schemeClr val="tx1"/>
                </a:solidFill>
                <a:latin typeface="Tahoma" pitchFamily="34" charset="0"/>
                <a:cs typeface="Arial" charset="0"/>
              </a:defRPr>
            </a:lvl3pPr>
            <a:lvl4pPr marL="1630287" indent="-232897" defTabSz="949385">
              <a:defRPr>
                <a:solidFill>
                  <a:schemeClr val="tx1"/>
                </a:solidFill>
                <a:latin typeface="Tahoma" pitchFamily="34" charset="0"/>
                <a:cs typeface="Arial" charset="0"/>
              </a:defRPr>
            </a:lvl4pPr>
            <a:lvl5pPr marL="2096084" indent="-232897" defTabSz="949385">
              <a:defRPr>
                <a:solidFill>
                  <a:schemeClr val="tx1"/>
                </a:solidFill>
                <a:latin typeface="Tahoma" pitchFamily="34" charset="0"/>
                <a:cs typeface="Arial" charset="0"/>
              </a:defRPr>
            </a:lvl5pPr>
            <a:lvl6pPr marL="2561882" indent="-232897" defTabSz="949385" eaLnBrk="0" fontAlgn="base" hangingPunct="0">
              <a:spcBef>
                <a:spcPct val="0"/>
              </a:spcBef>
              <a:spcAft>
                <a:spcPct val="0"/>
              </a:spcAft>
              <a:defRPr>
                <a:solidFill>
                  <a:schemeClr val="tx1"/>
                </a:solidFill>
                <a:latin typeface="Tahoma" pitchFamily="34" charset="0"/>
                <a:cs typeface="Arial" charset="0"/>
              </a:defRPr>
            </a:lvl6pPr>
            <a:lvl7pPr marL="3027677" indent="-232897" defTabSz="949385" eaLnBrk="0" fontAlgn="base" hangingPunct="0">
              <a:spcBef>
                <a:spcPct val="0"/>
              </a:spcBef>
              <a:spcAft>
                <a:spcPct val="0"/>
              </a:spcAft>
              <a:defRPr>
                <a:solidFill>
                  <a:schemeClr val="tx1"/>
                </a:solidFill>
                <a:latin typeface="Tahoma" pitchFamily="34" charset="0"/>
                <a:cs typeface="Arial" charset="0"/>
              </a:defRPr>
            </a:lvl7pPr>
            <a:lvl8pPr marL="3493474" indent="-232897" defTabSz="949385" eaLnBrk="0" fontAlgn="base" hangingPunct="0">
              <a:spcBef>
                <a:spcPct val="0"/>
              </a:spcBef>
              <a:spcAft>
                <a:spcPct val="0"/>
              </a:spcAft>
              <a:defRPr>
                <a:solidFill>
                  <a:schemeClr val="tx1"/>
                </a:solidFill>
                <a:latin typeface="Tahoma" pitchFamily="34" charset="0"/>
                <a:cs typeface="Arial" charset="0"/>
              </a:defRPr>
            </a:lvl8pPr>
            <a:lvl9pPr marL="3959269" indent="-232897" defTabSz="949385" eaLnBrk="0" fontAlgn="base" hangingPunct="0">
              <a:spcBef>
                <a:spcPct val="0"/>
              </a:spcBef>
              <a:spcAft>
                <a:spcPct val="0"/>
              </a:spcAft>
              <a:defRPr>
                <a:solidFill>
                  <a:schemeClr val="tx1"/>
                </a:solidFill>
                <a:latin typeface="Tahoma" pitchFamily="34" charset="0"/>
                <a:cs typeface="Arial" charset="0"/>
              </a:defRPr>
            </a:lvl9pPr>
          </a:lstStyle>
          <a:p>
            <a:fld id="{184A3F50-B063-4DD0-AD90-E458F940B41F}" type="slidenum">
              <a:rPr lang="en-US" smtClean="0">
                <a:solidFill>
                  <a:prstClr val="black"/>
                </a:solidFill>
                <a:latin typeface="Trebuchet MS" pitchFamily="34" charset="0"/>
              </a:rPr>
              <a:pPr/>
              <a:t>107</a:t>
            </a:fld>
            <a:endParaRPr lang="en-US" dirty="0">
              <a:solidFill>
                <a:prstClr val="black"/>
              </a:solidFill>
              <a:latin typeface="Trebuchet MS" pitchFamily="34" charset="0"/>
            </a:endParaRPr>
          </a:p>
        </p:txBody>
      </p:sp>
    </p:spTree>
    <p:extLst>
      <p:ext uri="{BB962C8B-B14F-4D97-AF65-F5344CB8AC3E}">
        <p14:creationId xmlns:p14="http://schemas.microsoft.com/office/powerpoint/2010/main" val="208836798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719138" y="1163638"/>
            <a:ext cx="5584825" cy="3141662"/>
          </a:xfrm>
          <a:ln/>
        </p:spPr>
      </p:sp>
      <p:sp>
        <p:nvSpPr>
          <p:cNvPr id="7885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a:defRPr/>
            </a:pPr>
            <a:endParaRPr lang="en-US" sz="1000" dirty="0">
              <a:cs typeface="Arial" panose="020B0604020202020204" pitchFamily="34" charset="0"/>
            </a:endParaRPr>
          </a:p>
        </p:txBody>
      </p:sp>
      <p:sp>
        <p:nvSpPr>
          <p:cNvPr id="78853"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385">
              <a:defRPr>
                <a:solidFill>
                  <a:schemeClr val="tx1"/>
                </a:solidFill>
                <a:latin typeface="Tahoma" pitchFamily="34" charset="0"/>
                <a:cs typeface="Arial" charset="0"/>
              </a:defRPr>
            </a:lvl1pPr>
            <a:lvl2pPr marL="756919" indent="-291124" defTabSz="949385">
              <a:defRPr>
                <a:solidFill>
                  <a:schemeClr val="tx1"/>
                </a:solidFill>
                <a:latin typeface="Tahoma" pitchFamily="34" charset="0"/>
                <a:cs typeface="Arial" charset="0"/>
              </a:defRPr>
            </a:lvl2pPr>
            <a:lvl3pPr marL="1164491" indent="-232897" defTabSz="949385">
              <a:defRPr>
                <a:solidFill>
                  <a:schemeClr val="tx1"/>
                </a:solidFill>
                <a:latin typeface="Tahoma" pitchFamily="34" charset="0"/>
                <a:cs typeface="Arial" charset="0"/>
              </a:defRPr>
            </a:lvl3pPr>
            <a:lvl4pPr marL="1630287" indent="-232897" defTabSz="949385">
              <a:defRPr>
                <a:solidFill>
                  <a:schemeClr val="tx1"/>
                </a:solidFill>
                <a:latin typeface="Tahoma" pitchFamily="34" charset="0"/>
                <a:cs typeface="Arial" charset="0"/>
              </a:defRPr>
            </a:lvl4pPr>
            <a:lvl5pPr marL="2096084" indent="-232897" defTabSz="949385">
              <a:defRPr>
                <a:solidFill>
                  <a:schemeClr val="tx1"/>
                </a:solidFill>
                <a:latin typeface="Tahoma" pitchFamily="34" charset="0"/>
                <a:cs typeface="Arial" charset="0"/>
              </a:defRPr>
            </a:lvl5pPr>
            <a:lvl6pPr marL="2561882" indent="-232897" defTabSz="949385" eaLnBrk="0" fontAlgn="base" hangingPunct="0">
              <a:spcBef>
                <a:spcPct val="0"/>
              </a:spcBef>
              <a:spcAft>
                <a:spcPct val="0"/>
              </a:spcAft>
              <a:defRPr>
                <a:solidFill>
                  <a:schemeClr val="tx1"/>
                </a:solidFill>
                <a:latin typeface="Tahoma" pitchFamily="34" charset="0"/>
                <a:cs typeface="Arial" charset="0"/>
              </a:defRPr>
            </a:lvl6pPr>
            <a:lvl7pPr marL="3027677" indent="-232897" defTabSz="949385" eaLnBrk="0" fontAlgn="base" hangingPunct="0">
              <a:spcBef>
                <a:spcPct val="0"/>
              </a:spcBef>
              <a:spcAft>
                <a:spcPct val="0"/>
              </a:spcAft>
              <a:defRPr>
                <a:solidFill>
                  <a:schemeClr val="tx1"/>
                </a:solidFill>
                <a:latin typeface="Tahoma" pitchFamily="34" charset="0"/>
                <a:cs typeface="Arial" charset="0"/>
              </a:defRPr>
            </a:lvl7pPr>
            <a:lvl8pPr marL="3493474" indent="-232897" defTabSz="949385" eaLnBrk="0" fontAlgn="base" hangingPunct="0">
              <a:spcBef>
                <a:spcPct val="0"/>
              </a:spcBef>
              <a:spcAft>
                <a:spcPct val="0"/>
              </a:spcAft>
              <a:defRPr>
                <a:solidFill>
                  <a:schemeClr val="tx1"/>
                </a:solidFill>
                <a:latin typeface="Tahoma" pitchFamily="34" charset="0"/>
                <a:cs typeface="Arial" charset="0"/>
              </a:defRPr>
            </a:lvl8pPr>
            <a:lvl9pPr marL="3959269" indent="-232897" defTabSz="949385" eaLnBrk="0" fontAlgn="base" hangingPunct="0">
              <a:spcBef>
                <a:spcPct val="0"/>
              </a:spcBef>
              <a:spcAft>
                <a:spcPct val="0"/>
              </a:spcAft>
              <a:defRPr>
                <a:solidFill>
                  <a:schemeClr val="tx1"/>
                </a:solidFill>
                <a:latin typeface="Tahoma" pitchFamily="34" charset="0"/>
                <a:cs typeface="Arial" charset="0"/>
              </a:defRPr>
            </a:lvl9pPr>
          </a:lstStyle>
          <a:p>
            <a:fld id="{184A3F50-B063-4DD0-AD90-E458F940B41F}" type="slidenum">
              <a:rPr lang="en-US" smtClean="0">
                <a:solidFill>
                  <a:prstClr val="black"/>
                </a:solidFill>
                <a:latin typeface="Trebuchet MS" pitchFamily="34" charset="0"/>
              </a:rPr>
              <a:pPr/>
              <a:t>108</a:t>
            </a:fld>
            <a:endParaRPr lang="en-US" dirty="0">
              <a:solidFill>
                <a:prstClr val="black"/>
              </a:solidFill>
              <a:latin typeface="Trebuchet MS" pitchFamily="34" charset="0"/>
            </a:endParaRPr>
          </a:p>
        </p:txBody>
      </p:sp>
    </p:spTree>
    <p:extLst>
      <p:ext uri="{BB962C8B-B14F-4D97-AF65-F5344CB8AC3E}">
        <p14:creationId xmlns:p14="http://schemas.microsoft.com/office/powerpoint/2010/main" val="121638284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719138" y="1163638"/>
            <a:ext cx="5584825" cy="3141662"/>
          </a:xfrm>
          <a:ln/>
        </p:spPr>
      </p:sp>
      <p:sp>
        <p:nvSpPr>
          <p:cNvPr id="7885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a:defRPr/>
            </a:pPr>
            <a:endParaRPr lang="en-US" sz="1000" dirty="0">
              <a:cs typeface="Arial" panose="020B0604020202020204" pitchFamily="34" charset="0"/>
            </a:endParaRPr>
          </a:p>
        </p:txBody>
      </p:sp>
      <p:sp>
        <p:nvSpPr>
          <p:cNvPr id="78853"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385">
              <a:defRPr>
                <a:solidFill>
                  <a:schemeClr val="tx1"/>
                </a:solidFill>
                <a:latin typeface="Tahoma" pitchFamily="34" charset="0"/>
                <a:cs typeface="Arial" charset="0"/>
              </a:defRPr>
            </a:lvl1pPr>
            <a:lvl2pPr marL="756919" indent="-291124" defTabSz="949385">
              <a:defRPr>
                <a:solidFill>
                  <a:schemeClr val="tx1"/>
                </a:solidFill>
                <a:latin typeface="Tahoma" pitchFamily="34" charset="0"/>
                <a:cs typeface="Arial" charset="0"/>
              </a:defRPr>
            </a:lvl2pPr>
            <a:lvl3pPr marL="1164491" indent="-232897" defTabSz="949385">
              <a:defRPr>
                <a:solidFill>
                  <a:schemeClr val="tx1"/>
                </a:solidFill>
                <a:latin typeface="Tahoma" pitchFamily="34" charset="0"/>
                <a:cs typeface="Arial" charset="0"/>
              </a:defRPr>
            </a:lvl3pPr>
            <a:lvl4pPr marL="1630287" indent="-232897" defTabSz="949385">
              <a:defRPr>
                <a:solidFill>
                  <a:schemeClr val="tx1"/>
                </a:solidFill>
                <a:latin typeface="Tahoma" pitchFamily="34" charset="0"/>
                <a:cs typeface="Arial" charset="0"/>
              </a:defRPr>
            </a:lvl4pPr>
            <a:lvl5pPr marL="2096084" indent="-232897" defTabSz="949385">
              <a:defRPr>
                <a:solidFill>
                  <a:schemeClr val="tx1"/>
                </a:solidFill>
                <a:latin typeface="Tahoma" pitchFamily="34" charset="0"/>
                <a:cs typeface="Arial" charset="0"/>
              </a:defRPr>
            </a:lvl5pPr>
            <a:lvl6pPr marL="2561882" indent="-232897" defTabSz="949385" eaLnBrk="0" fontAlgn="base" hangingPunct="0">
              <a:spcBef>
                <a:spcPct val="0"/>
              </a:spcBef>
              <a:spcAft>
                <a:spcPct val="0"/>
              </a:spcAft>
              <a:defRPr>
                <a:solidFill>
                  <a:schemeClr val="tx1"/>
                </a:solidFill>
                <a:latin typeface="Tahoma" pitchFamily="34" charset="0"/>
                <a:cs typeface="Arial" charset="0"/>
              </a:defRPr>
            </a:lvl6pPr>
            <a:lvl7pPr marL="3027677" indent="-232897" defTabSz="949385" eaLnBrk="0" fontAlgn="base" hangingPunct="0">
              <a:spcBef>
                <a:spcPct val="0"/>
              </a:spcBef>
              <a:spcAft>
                <a:spcPct val="0"/>
              </a:spcAft>
              <a:defRPr>
                <a:solidFill>
                  <a:schemeClr val="tx1"/>
                </a:solidFill>
                <a:latin typeface="Tahoma" pitchFamily="34" charset="0"/>
                <a:cs typeface="Arial" charset="0"/>
              </a:defRPr>
            </a:lvl7pPr>
            <a:lvl8pPr marL="3493474" indent="-232897" defTabSz="949385" eaLnBrk="0" fontAlgn="base" hangingPunct="0">
              <a:spcBef>
                <a:spcPct val="0"/>
              </a:spcBef>
              <a:spcAft>
                <a:spcPct val="0"/>
              </a:spcAft>
              <a:defRPr>
                <a:solidFill>
                  <a:schemeClr val="tx1"/>
                </a:solidFill>
                <a:latin typeface="Tahoma" pitchFamily="34" charset="0"/>
                <a:cs typeface="Arial" charset="0"/>
              </a:defRPr>
            </a:lvl8pPr>
            <a:lvl9pPr marL="3959269" indent="-232897" defTabSz="949385" eaLnBrk="0" fontAlgn="base" hangingPunct="0">
              <a:spcBef>
                <a:spcPct val="0"/>
              </a:spcBef>
              <a:spcAft>
                <a:spcPct val="0"/>
              </a:spcAft>
              <a:defRPr>
                <a:solidFill>
                  <a:schemeClr val="tx1"/>
                </a:solidFill>
                <a:latin typeface="Tahoma" pitchFamily="34" charset="0"/>
                <a:cs typeface="Arial" charset="0"/>
              </a:defRPr>
            </a:lvl9pPr>
          </a:lstStyle>
          <a:p>
            <a:fld id="{184A3F50-B063-4DD0-AD90-E458F940B41F}" type="slidenum">
              <a:rPr lang="en-US" smtClean="0">
                <a:solidFill>
                  <a:prstClr val="black"/>
                </a:solidFill>
                <a:latin typeface="Trebuchet MS" pitchFamily="34" charset="0"/>
              </a:rPr>
              <a:pPr/>
              <a:t>109</a:t>
            </a:fld>
            <a:endParaRPr lang="en-US" dirty="0">
              <a:solidFill>
                <a:prstClr val="black"/>
              </a:solidFill>
              <a:latin typeface="Trebuchet MS" pitchFamily="34" charset="0"/>
            </a:endParaRPr>
          </a:p>
        </p:txBody>
      </p:sp>
    </p:spTree>
    <p:extLst>
      <p:ext uri="{BB962C8B-B14F-4D97-AF65-F5344CB8AC3E}">
        <p14:creationId xmlns:p14="http://schemas.microsoft.com/office/powerpoint/2010/main" val="253435828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573997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719138" y="1163638"/>
            <a:ext cx="5584825" cy="3141662"/>
          </a:xfrm>
          <a:ln/>
        </p:spPr>
      </p:sp>
      <p:sp>
        <p:nvSpPr>
          <p:cNvPr id="7885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a:defRPr/>
            </a:pPr>
            <a:endParaRPr lang="en-US" sz="1000" dirty="0">
              <a:cs typeface="Arial" panose="020B0604020202020204" pitchFamily="34" charset="0"/>
            </a:endParaRPr>
          </a:p>
        </p:txBody>
      </p:sp>
      <p:sp>
        <p:nvSpPr>
          <p:cNvPr id="78853"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385">
              <a:defRPr>
                <a:solidFill>
                  <a:schemeClr val="tx1"/>
                </a:solidFill>
                <a:latin typeface="Tahoma" pitchFamily="34" charset="0"/>
                <a:cs typeface="Arial" charset="0"/>
              </a:defRPr>
            </a:lvl1pPr>
            <a:lvl2pPr marL="756919" indent="-291124" defTabSz="949385">
              <a:defRPr>
                <a:solidFill>
                  <a:schemeClr val="tx1"/>
                </a:solidFill>
                <a:latin typeface="Tahoma" pitchFamily="34" charset="0"/>
                <a:cs typeface="Arial" charset="0"/>
              </a:defRPr>
            </a:lvl2pPr>
            <a:lvl3pPr marL="1164491" indent="-232897" defTabSz="949385">
              <a:defRPr>
                <a:solidFill>
                  <a:schemeClr val="tx1"/>
                </a:solidFill>
                <a:latin typeface="Tahoma" pitchFamily="34" charset="0"/>
                <a:cs typeface="Arial" charset="0"/>
              </a:defRPr>
            </a:lvl3pPr>
            <a:lvl4pPr marL="1630287" indent="-232897" defTabSz="949385">
              <a:defRPr>
                <a:solidFill>
                  <a:schemeClr val="tx1"/>
                </a:solidFill>
                <a:latin typeface="Tahoma" pitchFamily="34" charset="0"/>
                <a:cs typeface="Arial" charset="0"/>
              </a:defRPr>
            </a:lvl4pPr>
            <a:lvl5pPr marL="2096084" indent="-232897" defTabSz="949385">
              <a:defRPr>
                <a:solidFill>
                  <a:schemeClr val="tx1"/>
                </a:solidFill>
                <a:latin typeface="Tahoma" pitchFamily="34" charset="0"/>
                <a:cs typeface="Arial" charset="0"/>
              </a:defRPr>
            </a:lvl5pPr>
            <a:lvl6pPr marL="2561882" indent="-232897" defTabSz="949385" eaLnBrk="0" fontAlgn="base" hangingPunct="0">
              <a:spcBef>
                <a:spcPct val="0"/>
              </a:spcBef>
              <a:spcAft>
                <a:spcPct val="0"/>
              </a:spcAft>
              <a:defRPr>
                <a:solidFill>
                  <a:schemeClr val="tx1"/>
                </a:solidFill>
                <a:latin typeface="Tahoma" pitchFamily="34" charset="0"/>
                <a:cs typeface="Arial" charset="0"/>
              </a:defRPr>
            </a:lvl6pPr>
            <a:lvl7pPr marL="3027677" indent="-232897" defTabSz="949385" eaLnBrk="0" fontAlgn="base" hangingPunct="0">
              <a:spcBef>
                <a:spcPct val="0"/>
              </a:spcBef>
              <a:spcAft>
                <a:spcPct val="0"/>
              </a:spcAft>
              <a:defRPr>
                <a:solidFill>
                  <a:schemeClr val="tx1"/>
                </a:solidFill>
                <a:latin typeface="Tahoma" pitchFamily="34" charset="0"/>
                <a:cs typeface="Arial" charset="0"/>
              </a:defRPr>
            </a:lvl7pPr>
            <a:lvl8pPr marL="3493474" indent="-232897" defTabSz="949385" eaLnBrk="0" fontAlgn="base" hangingPunct="0">
              <a:spcBef>
                <a:spcPct val="0"/>
              </a:spcBef>
              <a:spcAft>
                <a:spcPct val="0"/>
              </a:spcAft>
              <a:defRPr>
                <a:solidFill>
                  <a:schemeClr val="tx1"/>
                </a:solidFill>
                <a:latin typeface="Tahoma" pitchFamily="34" charset="0"/>
                <a:cs typeface="Arial" charset="0"/>
              </a:defRPr>
            </a:lvl8pPr>
            <a:lvl9pPr marL="3959269" indent="-232897" defTabSz="949385" eaLnBrk="0" fontAlgn="base" hangingPunct="0">
              <a:spcBef>
                <a:spcPct val="0"/>
              </a:spcBef>
              <a:spcAft>
                <a:spcPct val="0"/>
              </a:spcAft>
              <a:defRPr>
                <a:solidFill>
                  <a:schemeClr val="tx1"/>
                </a:solidFill>
                <a:latin typeface="Tahoma" pitchFamily="34" charset="0"/>
                <a:cs typeface="Arial" charset="0"/>
              </a:defRPr>
            </a:lvl9pPr>
          </a:lstStyle>
          <a:p>
            <a:fld id="{184A3F50-B063-4DD0-AD90-E458F940B41F}" type="slidenum">
              <a:rPr lang="en-US" smtClean="0">
                <a:solidFill>
                  <a:prstClr val="black"/>
                </a:solidFill>
                <a:latin typeface="Trebuchet MS" pitchFamily="34" charset="0"/>
              </a:rPr>
              <a:pPr/>
              <a:t>111</a:t>
            </a:fld>
            <a:endParaRPr lang="en-US" dirty="0">
              <a:solidFill>
                <a:prstClr val="black"/>
              </a:solidFill>
              <a:latin typeface="Trebuchet MS" pitchFamily="34" charset="0"/>
            </a:endParaRPr>
          </a:p>
        </p:txBody>
      </p:sp>
    </p:spTree>
    <p:extLst>
      <p:ext uri="{BB962C8B-B14F-4D97-AF65-F5344CB8AC3E}">
        <p14:creationId xmlns:p14="http://schemas.microsoft.com/office/powerpoint/2010/main" val="194102546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719138" y="1163638"/>
            <a:ext cx="5584825" cy="3141662"/>
          </a:xfrm>
          <a:ln/>
        </p:spPr>
      </p:sp>
      <p:sp>
        <p:nvSpPr>
          <p:cNvPr id="921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z="1000" dirty="0">
              <a:cs typeface="Arial" panose="020B0604020202020204" pitchFamily="34" charset="0"/>
            </a:endParaRPr>
          </a:p>
        </p:txBody>
      </p:sp>
      <p:sp>
        <p:nvSpPr>
          <p:cNvPr id="92165"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139">
              <a:defRPr>
                <a:solidFill>
                  <a:schemeClr val="tx1"/>
                </a:solidFill>
                <a:latin typeface="Tahoma" pitchFamily="34" charset="0"/>
                <a:cs typeface="Arial" charset="0"/>
              </a:defRPr>
            </a:lvl1pPr>
            <a:lvl2pPr marL="756723" indent="-291048" defTabSz="949139">
              <a:defRPr>
                <a:solidFill>
                  <a:schemeClr val="tx1"/>
                </a:solidFill>
                <a:latin typeface="Tahoma" pitchFamily="34" charset="0"/>
                <a:cs typeface="Arial" charset="0"/>
              </a:defRPr>
            </a:lvl2pPr>
            <a:lvl3pPr marL="1164189" indent="-232837" defTabSz="949139">
              <a:defRPr>
                <a:solidFill>
                  <a:schemeClr val="tx1"/>
                </a:solidFill>
                <a:latin typeface="Tahoma" pitchFamily="34" charset="0"/>
                <a:cs typeface="Arial" charset="0"/>
              </a:defRPr>
            </a:lvl3pPr>
            <a:lvl4pPr marL="1629865" indent="-232837" defTabSz="949139">
              <a:defRPr>
                <a:solidFill>
                  <a:schemeClr val="tx1"/>
                </a:solidFill>
                <a:latin typeface="Tahoma" pitchFamily="34" charset="0"/>
                <a:cs typeface="Arial" charset="0"/>
              </a:defRPr>
            </a:lvl4pPr>
            <a:lvl5pPr marL="2095541" indent="-232837" defTabSz="949139">
              <a:defRPr>
                <a:solidFill>
                  <a:schemeClr val="tx1"/>
                </a:solidFill>
                <a:latin typeface="Tahoma" pitchFamily="34" charset="0"/>
                <a:cs typeface="Arial" charset="0"/>
              </a:defRPr>
            </a:lvl5pPr>
            <a:lvl6pPr marL="2561218" indent="-232837" defTabSz="949139" eaLnBrk="0" fontAlgn="base" hangingPunct="0">
              <a:spcBef>
                <a:spcPct val="0"/>
              </a:spcBef>
              <a:spcAft>
                <a:spcPct val="0"/>
              </a:spcAft>
              <a:defRPr>
                <a:solidFill>
                  <a:schemeClr val="tx1"/>
                </a:solidFill>
                <a:latin typeface="Tahoma" pitchFamily="34" charset="0"/>
                <a:cs typeface="Arial" charset="0"/>
              </a:defRPr>
            </a:lvl6pPr>
            <a:lvl7pPr marL="3026892" indent="-232837" defTabSz="949139" eaLnBrk="0" fontAlgn="base" hangingPunct="0">
              <a:spcBef>
                <a:spcPct val="0"/>
              </a:spcBef>
              <a:spcAft>
                <a:spcPct val="0"/>
              </a:spcAft>
              <a:defRPr>
                <a:solidFill>
                  <a:schemeClr val="tx1"/>
                </a:solidFill>
                <a:latin typeface="Tahoma" pitchFamily="34" charset="0"/>
                <a:cs typeface="Arial" charset="0"/>
              </a:defRPr>
            </a:lvl7pPr>
            <a:lvl8pPr marL="3492569" indent="-232837" defTabSz="949139" eaLnBrk="0" fontAlgn="base" hangingPunct="0">
              <a:spcBef>
                <a:spcPct val="0"/>
              </a:spcBef>
              <a:spcAft>
                <a:spcPct val="0"/>
              </a:spcAft>
              <a:defRPr>
                <a:solidFill>
                  <a:schemeClr val="tx1"/>
                </a:solidFill>
                <a:latin typeface="Tahoma" pitchFamily="34" charset="0"/>
                <a:cs typeface="Arial" charset="0"/>
              </a:defRPr>
            </a:lvl8pPr>
            <a:lvl9pPr marL="3958244" indent="-232837" defTabSz="949139" eaLnBrk="0" fontAlgn="base" hangingPunct="0">
              <a:spcBef>
                <a:spcPct val="0"/>
              </a:spcBef>
              <a:spcAft>
                <a:spcPct val="0"/>
              </a:spcAft>
              <a:defRPr>
                <a:solidFill>
                  <a:schemeClr val="tx1"/>
                </a:solidFill>
                <a:latin typeface="Tahoma" pitchFamily="34" charset="0"/>
                <a:cs typeface="Arial" charset="0"/>
              </a:defRPr>
            </a:lvl9pPr>
          </a:lstStyle>
          <a:p>
            <a:fld id="{5C7BE5E0-2179-4E16-905B-04599D8A7218}" type="slidenum">
              <a:rPr lang="en-US" smtClean="0">
                <a:solidFill>
                  <a:prstClr val="black"/>
                </a:solidFill>
                <a:latin typeface="Trebuchet MS" pitchFamily="34" charset="0"/>
              </a:rPr>
              <a:pPr/>
              <a:t>112</a:t>
            </a:fld>
            <a:endParaRPr lang="en-US" dirty="0">
              <a:solidFill>
                <a:prstClr val="black"/>
              </a:solidFill>
              <a:latin typeface="Trebuchet MS" pitchFamily="34" charset="0"/>
            </a:endParaRPr>
          </a:p>
        </p:txBody>
      </p:sp>
    </p:spTree>
    <p:extLst>
      <p:ext uri="{BB962C8B-B14F-4D97-AF65-F5344CB8AC3E}">
        <p14:creationId xmlns:p14="http://schemas.microsoft.com/office/powerpoint/2010/main" val="355273876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719138" y="1163638"/>
            <a:ext cx="5584825" cy="3141662"/>
          </a:xfrm>
          <a:ln/>
        </p:spPr>
      </p:sp>
      <p:sp>
        <p:nvSpPr>
          <p:cNvPr id="921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z="1000" dirty="0">
              <a:cs typeface="Arial" panose="020B0604020202020204" pitchFamily="34" charset="0"/>
            </a:endParaRPr>
          </a:p>
        </p:txBody>
      </p:sp>
      <p:sp>
        <p:nvSpPr>
          <p:cNvPr id="92165"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139">
              <a:defRPr>
                <a:solidFill>
                  <a:schemeClr val="tx1"/>
                </a:solidFill>
                <a:latin typeface="Tahoma" pitchFamily="34" charset="0"/>
                <a:cs typeface="Arial" charset="0"/>
              </a:defRPr>
            </a:lvl1pPr>
            <a:lvl2pPr marL="756723" indent="-291048" defTabSz="949139">
              <a:defRPr>
                <a:solidFill>
                  <a:schemeClr val="tx1"/>
                </a:solidFill>
                <a:latin typeface="Tahoma" pitchFamily="34" charset="0"/>
                <a:cs typeface="Arial" charset="0"/>
              </a:defRPr>
            </a:lvl2pPr>
            <a:lvl3pPr marL="1164189" indent="-232837" defTabSz="949139">
              <a:defRPr>
                <a:solidFill>
                  <a:schemeClr val="tx1"/>
                </a:solidFill>
                <a:latin typeface="Tahoma" pitchFamily="34" charset="0"/>
                <a:cs typeface="Arial" charset="0"/>
              </a:defRPr>
            </a:lvl3pPr>
            <a:lvl4pPr marL="1629865" indent="-232837" defTabSz="949139">
              <a:defRPr>
                <a:solidFill>
                  <a:schemeClr val="tx1"/>
                </a:solidFill>
                <a:latin typeface="Tahoma" pitchFamily="34" charset="0"/>
                <a:cs typeface="Arial" charset="0"/>
              </a:defRPr>
            </a:lvl4pPr>
            <a:lvl5pPr marL="2095541" indent="-232837" defTabSz="949139">
              <a:defRPr>
                <a:solidFill>
                  <a:schemeClr val="tx1"/>
                </a:solidFill>
                <a:latin typeface="Tahoma" pitchFamily="34" charset="0"/>
                <a:cs typeface="Arial" charset="0"/>
              </a:defRPr>
            </a:lvl5pPr>
            <a:lvl6pPr marL="2561218" indent="-232837" defTabSz="949139" eaLnBrk="0" fontAlgn="base" hangingPunct="0">
              <a:spcBef>
                <a:spcPct val="0"/>
              </a:spcBef>
              <a:spcAft>
                <a:spcPct val="0"/>
              </a:spcAft>
              <a:defRPr>
                <a:solidFill>
                  <a:schemeClr val="tx1"/>
                </a:solidFill>
                <a:latin typeface="Tahoma" pitchFamily="34" charset="0"/>
                <a:cs typeface="Arial" charset="0"/>
              </a:defRPr>
            </a:lvl6pPr>
            <a:lvl7pPr marL="3026892" indent="-232837" defTabSz="949139" eaLnBrk="0" fontAlgn="base" hangingPunct="0">
              <a:spcBef>
                <a:spcPct val="0"/>
              </a:spcBef>
              <a:spcAft>
                <a:spcPct val="0"/>
              </a:spcAft>
              <a:defRPr>
                <a:solidFill>
                  <a:schemeClr val="tx1"/>
                </a:solidFill>
                <a:latin typeface="Tahoma" pitchFamily="34" charset="0"/>
                <a:cs typeface="Arial" charset="0"/>
              </a:defRPr>
            </a:lvl7pPr>
            <a:lvl8pPr marL="3492569" indent="-232837" defTabSz="949139" eaLnBrk="0" fontAlgn="base" hangingPunct="0">
              <a:spcBef>
                <a:spcPct val="0"/>
              </a:spcBef>
              <a:spcAft>
                <a:spcPct val="0"/>
              </a:spcAft>
              <a:defRPr>
                <a:solidFill>
                  <a:schemeClr val="tx1"/>
                </a:solidFill>
                <a:latin typeface="Tahoma" pitchFamily="34" charset="0"/>
                <a:cs typeface="Arial" charset="0"/>
              </a:defRPr>
            </a:lvl8pPr>
            <a:lvl9pPr marL="3958244" indent="-232837" defTabSz="949139" eaLnBrk="0" fontAlgn="base" hangingPunct="0">
              <a:spcBef>
                <a:spcPct val="0"/>
              </a:spcBef>
              <a:spcAft>
                <a:spcPct val="0"/>
              </a:spcAft>
              <a:defRPr>
                <a:solidFill>
                  <a:schemeClr val="tx1"/>
                </a:solidFill>
                <a:latin typeface="Tahoma" pitchFamily="34" charset="0"/>
                <a:cs typeface="Arial" charset="0"/>
              </a:defRPr>
            </a:lvl9pPr>
          </a:lstStyle>
          <a:p>
            <a:fld id="{5C7BE5E0-2179-4E16-905B-04599D8A7218}" type="slidenum">
              <a:rPr lang="en-US" smtClean="0">
                <a:solidFill>
                  <a:prstClr val="black"/>
                </a:solidFill>
                <a:latin typeface="Trebuchet MS" pitchFamily="34" charset="0"/>
              </a:rPr>
              <a:pPr/>
              <a:t>113</a:t>
            </a:fld>
            <a:endParaRPr lang="en-US" dirty="0">
              <a:solidFill>
                <a:prstClr val="black"/>
              </a:solidFill>
              <a:latin typeface="Trebuchet MS" pitchFamily="34" charset="0"/>
            </a:endParaRPr>
          </a:p>
        </p:txBody>
      </p:sp>
    </p:spTree>
    <p:extLst>
      <p:ext uri="{BB962C8B-B14F-4D97-AF65-F5344CB8AC3E}">
        <p14:creationId xmlns:p14="http://schemas.microsoft.com/office/powerpoint/2010/main" val="2964717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www.state.nj.us/education/" TargetMode="External"/><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hyperlink" Target="https://www.facebook.com/njdeptofed/" TargetMode="External"/><Relationship Id="rId1" Type="http://schemas.openxmlformats.org/officeDocument/2006/relationships/slideMaster" Target="../slideMasters/slideMaster1.xml"/><Relationship Id="rId6" Type="http://schemas.openxmlformats.org/officeDocument/2006/relationships/hyperlink" Target="https://www.instagram.com/newjerseydoe/" TargetMode="External"/><Relationship Id="rId5" Type="http://schemas.openxmlformats.org/officeDocument/2006/relationships/image" Target="../media/image5.jpeg"/><Relationship Id="rId4" Type="http://schemas.openxmlformats.org/officeDocument/2006/relationships/hyperlink" Target="https://twitter.com/NewJerseyDOE" TargetMode="External"/><Relationship Id="rId9"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406" y="939421"/>
            <a:ext cx="9317085" cy="1932802"/>
          </a:xfrm>
        </p:spPr>
        <p:txBody>
          <a:bodyPr anchor="b">
            <a:normAutofit/>
          </a:bodyPr>
          <a:lstStyle>
            <a:lvl1pPr>
              <a:defRPr sz="5400"/>
            </a:lvl1pPr>
          </a:lstStyle>
          <a:p>
            <a:r>
              <a:rPr lang="en-US" sz="6000" dirty="0">
                <a:latin typeface="Bell MT" panose="02020503060305020303" pitchFamily="18" charset="0"/>
              </a:rPr>
              <a:t>New Jersey </a:t>
            </a:r>
            <a:br>
              <a:rPr lang="en-US" sz="6000" dirty="0">
                <a:latin typeface="Bell MT" panose="02020503060305020303" pitchFamily="18" charset="0"/>
              </a:rPr>
            </a:br>
            <a:r>
              <a:rPr lang="en-US" sz="6000" dirty="0">
                <a:latin typeface="Bell MT" panose="02020503060305020303" pitchFamily="18" charset="0"/>
              </a:rPr>
              <a:t>Department of Education</a:t>
            </a:r>
          </a:p>
        </p:txBody>
      </p:sp>
      <p:sp>
        <p:nvSpPr>
          <p:cNvPr id="3" name="Text Placeholder 2"/>
          <p:cNvSpPr>
            <a:spLocks noGrp="1"/>
          </p:cNvSpPr>
          <p:nvPr>
            <p:ph type="body" idx="1" hasCustomPrompt="1"/>
          </p:nvPr>
        </p:nvSpPr>
        <p:spPr>
          <a:xfrm>
            <a:off x="583634" y="3240090"/>
            <a:ext cx="10515600" cy="2322575"/>
          </a:xfrm>
        </p:spPr>
        <p:txBody>
          <a:bodyPr/>
          <a:lstStyle>
            <a:lvl1pPr marL="0" indent="0" algn="ctr">
              <a:buNone/>
              <a:defRPr sz="2800" b="1" i="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Division</a:t>
            </a:r>
          </a:p>
          <a:p>
            <a:pPr lvl="0"/>
            <a:endParaRPr lang="en-US" dirty="0"/>
          </a:p>
          <a:p>
            <a:pPr lvl="0"/>
            <a:r>
              <a:rPr lang="en-US" dirty="0"/>
              <a:t>Presentation Title</a:t>
            </a:r>
          </a:p>
          <a:p>
            <a:pPr lvl="0"/>
            <a:r>
              <a:rPr lang="en-US" dirty="0"/>
              <a:t>Date</a:t>
            </a:r>
          </a:p>
        </p:txBody>
      </p:sp>
      <p:sp>
        <p:nvSpPr>
          <p:cNvPr id="13" name="Isosceles Triangle 12"/>
          <p:cNvSpPr/>
          <p:nvPr/>
        </p:nvSpPr>
        <p:spPr>
          <a:xfrm rot="10800000" flipV="1">
            <a:off x="0" y="4613701"/>
            <a:ext cx="2537012" cy="2322567"/>
          </a:xfrm>
          <a:prstGeom prst="triangle">
            <a:avLst>
              <a:gd name="adj" fmla="val 99728"/>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58" y="5562665"/>
            <a:ext cx="1240113" cy="1240113"/>
          </a:xfrm>
          <a:prstGeom prst="rect">
            <a:avLst/>
          </a:prstGeom>
          <a:effectLst>
            <a:outerShdw blurRad="50800" dist="38100" dir="8100000" algn="tr" rotWithShape="0">
              <a:prstClr val="black">
                <a:alpha val="40000"/>
              </a:prstClr>
            </a:outerShdw>
          </a:effectLst>
        </p:spPr>
      </p:pic>
      <p:cxnSp>
        <p:nvCxnSpPr>
          <p:cNvPr id="16" name="Straight Connector 15"/>
          <p:cNvCxnSpPr>
            <a:cxnSpLocks/>
          </p:cNvCxnSpPr>
          <p:nvPr userDrawn="1"/>
        </p:nvCxnSpPr>
        <p:spPr>
          <a:xfrm>
            <a:off x="583634" y="2952886"/>
            <a:ext cx="8354178" cy="0"/>
          </a:xfrm>
          <a:prstGeom prst="line">
            <a:avLst/>
          </a:prstGeom>
          <a:ln w="76200">
            <a:solidFill>
              <a:schemeClr val="accent4"/>
            </a:solidFill>
          </a:ln>
        </p:spPr>
        <p:style>
          <a:lnRef idx="1">
            <a:schemeClr val="dk1"/>
          </a:lnRef>
          <a:fillRef idx="0">
            <a:schemeClr val="dk1"/>
          </a:fillRef>
          <a:effectRef idx="0">
            <a:schemeClr val="dk1"/>
          </a:effectRef>
          <a:fontRef idx="minor">
            <a:schemeClr val="tx1"/>
          </a:fontRef>
        </p:style>
      </p:cxnSp>
      <p:sp>
        <p:nvSpPr>
          <p:cNvPr id="10" name="Isosceles Triangle 9">
            <a:extLst>
              <a:ext uri="{FF2B5EF4-FFF2-40B4-BE49-F238E27FC236}">
                <a16:creationId xmlns:a16="http://schemas.microsoft.com/office/drawing/2014/main" id="{9AFDDA18-5F2B-452C-B19B-C91214BAE043}"/>
              </a:ext>
            </a:extLst>
          </p:cNvPr>
          <p:cNvSpPr/>
          <p:nvPr userDrawn="1"/>
        </p:nvSpPr>
        <p:spPr>
          <a:xfrm flipV="1">
            <a:off x="9654988" y="0"/>
            <a:ext cx="2537012" cy="2322567"/>
          </a:xfrm>
          <a:prstGeom prst="triangle">
            <a:avLst>
              <a:gd name="adj" fmla="val 99728"/>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340570" y="91562"/>
            <a:ext cx="2026024" cy="2026024"/>
          </a:xfrm>
          <a:prstGeom prst="rect">
            <a:avLst/>
          </a:prstGeom>
          <a:effectLst>
            <a:outerShdw blurRad="50800" dist="38100" algn="l" rotWithShape="0">
              <a:prstClr val="black">
                <a:alpha val="40000"/>
              </a:prstClr>
            </a:outerShdw>
          </a:effectLst>
        </p:spPr>
      </p:pic>
      <p:sp>
        <p:nvSpPr>
          <p:cNvPr id="9" name="Slide Number Placeholder 5">
            <a:extLst>
              <a:ext uri="{FF2B5EF4-FFF2-40B4-BE49-F238E27FC236}">
                <a16:creationId xmlns:a16="http://schemas.microsoft.com/office/drawing/2014/main" id="{5F860BF8-857A-457E-8DC1-ADB779547137}"/>
              </a:ext>
            </a:extLst>
          </p:cNvPr>
          <p:cNvSpPr>
            <a:spLocks noGrp="1"/>
          </p:cNvSpPr>
          <p:nvPr>
            <p:ph type="sldNum" sz="quarter" idx="12"/>
          </p:nvPr>
        </p:nvSpPr>
        <p:spPr>
          <a:xfrm>
            <a:off x="9448800" y="6398027"/>
            <a:ext cx="2743200" cy="294983"/>
          </a:xfrm>
          <a:prstGeom prst="rect">
            <a:avLst/>
          </a:prstGeom>
        </p:spPr>
        <p:txBody>
          <a:bodyPr/>
          <a:lstStyle>
            <a:lvl1pPr algn="r">
              <a:defRPr/>
            </a:lvl1pPr>
          </a:lstStyle>
          <a:p>
            <a:fld id="{CD5C70A5-9411-4B11-A0DB-D49D3D849901}" type="slidenum">
              <a:rPr lang="en-US" smtClean="0"/>
              <a:pPr/>
              <a:t>‹#›</a:t>
            </a:fld>
            <a:endParaRPr lang="en-US" dirty="0"/>
          </a:p>
        </p:txBody>
      </p:sp>
      <p:sp>
        <p:nvSpPr>
          <p:cNvPr id="12" name="Slide Number Placeholder 5">
            <a:extLst>
              <a:ext uri="{FF2B5EF4-FFF2-40B4-BE49-F238E27FC236}">
                <a16:creationId xmlns:a16="http://schemas.microsoft.com/office/drawing/2014/main" id="{2A10BC08-C339-40C7-9561-DE6D91F9AD43}"/>
              </a:ext>
            </a:extLst>
          </p:cNvPr>
          <p:cNvSpPr txBox="1">
            <a:spLocks/>
          </p:cNvSpPr>
          <p:nvPr userDrawn="1"/>
        </p:nvSpPr>
        <p:spPr>
          <a:xfrm>
            <a:off x="11062447" y="6376578"/>
            <a:ext cx="2743200" cy="294983"/>
          </a:xfrm>
          <a:prstGeom prst="rect">
            <a:avLst/>
          </a:prstGeom>
        </p:spPr>
        <p:txBody>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5C70A5-9411-4B11-A0DB-D49D3D849901}" type="slidenum">
              <a:rPr lang="en-US" smtClean="0"/>
              <a:pPr/>
              <a:t>‹#›</a:t>
            </a:fld>
            <a:endParaRPr lang="en-US" dirty="0"/>
          </a:p>
        </p:txBody>
      </p:sp>
      <p:sp>
        <p:nvSpPr>
          <p:cNvPr id="18" name="Footer Placeholder 4">
            <a:extLst>
              <a:ext uri="{FF2B5EF4-FFF2-40B4-BE49-F238E27FC236}">
                <a16:creationId xmlns:a16="http://schemas.microsoft.com/office/drawing/2014/main" id="{DBE73BB9-805B-4F4B-8E2B-1244171D9E62}"/>
              </a:ext>
            </a:extLst>
          </p:cNvPr>
          <p:cNvSpPr>
            <a:spLocks noGrp="1"/>
          </p:cNvSpPr>
          <p:nvPr>
            <p:ph type="ftr" sz="quarter" idx="11"/>
          </p:nvPr>
        </p:nvSpPr>
        <p:spPr>
          <a:xfrm>
            <a:off x="2241178" y="6331042"/>
            <a:ext cx="5469509" cy="340519"/>
          </a:xfrm>
          <a:prstGeom prst="rect">
            <a:avLst/>
          </a:prstGeom>
        </p:spPr>
        <p:txBody>
          <a:bodyPr/>
          <a:lstStyle>
            <a:lvl1pPr>
              <a:defRPr sz="1100"/>
            </a:lvl1pPr>
          </a:lstStyle>
          <a:p>
            <a:r>
              <a:rPr lang="en-US" dirty="0"/>
              <a:t>District Test and Technology Coordinator Training 2018-2019</a:t>
            </a:r>
          </a:p>
        </p:txBody>
      </p:sp>
    </p:spTree>
    <p:extLst>
      <p:ext uri="{BB962C8B-B14F-4D97-AF65-F5344CB8AC3E}">
        <p14:creationId xmlns:p14="http://schemas.microsoft.com/office/powerpoint/2010/main" val="865138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b="1"/>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9398000" y="6579127"/>
            <a:ext cx="2743200" cy="365125"/>
          </a:xfrm>
          <a:prstGeom prst="rect">
            <a:avLst/>
          </a:prstGeom>
        </p:spPr>
        <p:txBody>
          <a:bodyPr/>
          <a:lstStyle>
            <a:lvl1pPr algn="r">
              <a:defRPr/>
            </a:lvl1pPr>
          </a:lstStyle>
          <a:p>
            <a:fld id="{CD5C70A5-9411-4B11-A0DB-D49D3D849901}" type="slidenum">
              <a:rPr lang="en-US" smtClean="0"/>
              <a:pPr/>
              <a:t>‹#›</a:t>
            </a:fld>
            <a:endParaRPr lang="en-US" dirty="0"/>
          </a:p>
        </p:txBody>
      </p:sp>
      <p:pic>
        <p:nvPicPr>
          <p:cNvPr id="9" name="Picture 8">
            <a:extLst>
              <a:ext uri="{FF2B5EF4-FFF2-40B4-BE49-F238E27FC236}">
                <a16:creationId xmlns:a16="http://schemas.microsoft.com/office/drawing/2014/main" id="{77AEDC1F-8E87-47E8-A4AC-CC7B498C94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09" y="6226127"/>
            <a:ext cx="576216" cy="576216"/>
          </a:xfrm>
          <a:prstGeom prst="rect">
            <a:avLst/>
          </a:prstGeom>
        </p:spPr>
      </p:pic>
      <p:sp>
        <p:nvSpPr>
          <p:cNvPr id="10" name="Footer Placeholder 4">
            <a:extLst>
              <a:ext uri="{FF2B5EF4-FFF2-40B4-BE49-F238E27FC236}">
                <a16:creationId xmlns:a16="http://schemas.microsoft.com/office/drawing/2014/main" id="{6093465E-71BA-4E57-8E30-F113CE7B7DA4}"/>
              </a:ext>
            </a:extLst>
          </p:cNvPr>
          <p:cNvSpPr>
            <a:spLocks noGrp="1"/>
          </p:cNvSpPr>
          <p:nvPr>
            <p:ph type="ftr" sz="quarter" idx="11"/>
          </p:nvPr>
        </p:nvSpPr>
        <p:spPr>
          <a:xfrm>
            <a:off x="654425" y="6343975"/>
            <a:ext cx="5469509" cy="340519"/>
          </a:xfrm>
          <a:prstGeom prst="rect">
            <a:avLst/>
          </a:prstGeom>
        </p:spPr>
        <p:txBody>
          <a:bodyPr/>
          <a:lstStyle>
            <a:lvl1pPr>
              <a:defRPr sz="1100"/>
            </a:lvl1pPr>
          </a:lstStyle>
          <a:p>
            <a:r>
              <a:rPr lang="en-US" dirty="0"/>
              <a:t>District Test and Technology Coordinator Training 2018-2019</a:t>
            </a:r>
          </a:p>
        </p:txBody>
      </p:sp>
    </p:spTree>
    <p:extLst>
      <p:ext uri="{BB962C8B-B14F-4D97-AF65-F5344CB8AC3E}">
        <p14:creationId xmlns:p14="http://schemas.microsoft.com/office/powerpoint/2010/main" val="1826982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9346058" y="6553729"/>
            <a:ext cx="2743200" cy="365125"/>
          </a:xfrm>
          <a:prstGeom prst="rect">
            <a:avLst/>
          </a:prstGeom>
        </p:spPr>
        <p:txBody>
          <a:bodyPr/>
          <a:lstStyle>
            <a:lvl1pPr algn="r">
              <a:defRPr/>
            </a:lvl1pPr>
          </a:lstStyle>
          <a:p>
            <a:fld id="{CD5C70A5-9411-4B11-A0DB-D49D3D849901}" type="slidenum">
              <a:rPr lang="en-US" smtClean="0"/>
              <a:pPr/>
              <a:t>‹#›</a:t>
            </a:fld>
            <a:endParaRPr lang="en-US" dirty="0"/>
          </a:p>
        </p:txBody>
      </p:sp>
      <p:sp>
        <p:nvSpPr>
          <p:cNvPr id="8" name="Isosceles Triangle 7"/>
          <p:cNvSpPr/>
          <p:nvPr userDrawn="1"/>
        </p:nvSpPr>
        <p:spPr>
          <a:xfrm flipV="1">
            <a:off x="9346058" y="0"/>
            <a:ext cx="2845942" cy="2225672"/>
          </a:xfrm>
          <a:prstGeom prst="triangle">
            <a:avLst>
              <a:gd name="adj" fmla="val 99728"/>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l="22341" r="23249"/>
          <a:stretch/>
        </p:blipFill>
        <p:spPr>
          <a:xfrm>
            <a:off x="10969472" y="0"/>
            <a:ext cx="980761" cy="1802529"/>
          </a:xfrm>
          <a:prstGeom prst="rect">
            <a:avLst/>
          </a:prstGeom>
          <a:effectLst>
            <a:outerShdw blurRad="50800" dist="38100" algn="l" rotWithShape="0">
              <a:prstClr val="black">
                <a:alpha val="40000"/>
              </a:prstClr>
            </a:outerShdw>
          </a:effectLst>
        </p:spPr>
      </p:pic>
      <p:pic>
        <p:nvPicPr>
          <p:cNvPr id="11" name="Picture 10">
            <a:extLst>
              <a:ext uri="{FF2B5EF4-FFF2-40B4-BE49-F238E27FC236}">
                <a16:creationId xmlns:a16="http://schemas.microsoft.com/office/drawing/2014/main" id="{061E179D-B789-4E90-B1CC-3D3D2849DE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09" y="6226127"/>
            <a:ext cx="576216" cy="576216"/>
          </a:xfrm>
          <a:prstGeom prst="rect">
            <a:avLst/>
          </a:prstGeom>
        </p:spPr>
      </p:pic>
      <p:sp>
        <p:nvSpPr>
          <p:cNvPr id="12" name="Footer Placeholder 4">
            <a:extLst>
              <a:ext uri="{FF2B5EF4-FFF2-40B4-BE49-F238E27FC236}">
                <a16:creationId xmlns:a16="http://schemas.microsoft.com/office/drawing/2014/main" id="{1938FEF8-1CF7-4DA5-BAB8-7AE95A95CB81}"/>
              </a:ext>
            </a:extLst>
          </p:cNvPr>
          <p:cNvSpPr>
            <a:spLocks noGrp="1"/>
          </p:cNvSpPr>
          <p:nvPr>
            <p:ph type="ftr" sz="quarter" idx="11"/>
          </p:nvPr>
        </p:nvSpPr>
        <p:spPr>
          <a:xfrm>
            <a:off x="654425" y="6343975"/>
            <a:ext cx="5469509" cy="340519"/>
          </a:xfrm>
          <a:prstGeom prst="rect">
            <a:avLst/>
          </a:prstGeom>
        </p:spPr>
        <p:txBody>
          <a:bodyPr/>
          <a:lstStyle>
            <a:lvl1pPr>
              <a:defRPr sz="1100"/>
            </a:lvl1pPr>
          </a:lstStyle>
          <a:p>
            <a:r>
              <a:rPr lang="en-US" dirty="0"/>
              <a:t>District Test and Technology Coordinator Training 2018-2019</a:t>
            </a:r>
          </a:p>
        </p:txBody>
      </p:sp>
    </p:spTree>
    <p:extLst>
      <p:ext uri="{BB962C8B-B14F-4D97-AF65-F5344CB8AC3E}">
        <p14:creationId xmlns:p14="http://schemas.microsoft.com/office/powerpoint/2010/main" val="3348483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296400" y="6538912"/>
            <a:ext cx="2743200" cy="365125"/>
          </a:xfrm>
          <a:prstGeom prst="rect">
            <a:avLst/>
          </a:prstGeom>
        </p:spPr>
        <p:txBody>
          <a:bodyPr/>
          <a:lstStyle>
            <a:lvl1pPr algn="r">
              <a:defRPr/>
            </a:lvl1pPr>
          </a:lstStyle>
          <a:p>
            <a:fld id="{CD5C70A5-9411-4B11-A0DB-D49D3D849901}" type="slidenum">
              <a:rPr lang="en-US" smtClean="0"/>
              <a:pPr/>
              <a:t>‹#›</a:t>
            </a:fld>
            <a:endParaRPr lang="en-US" dirty="0"/>
          </a:p>
        </p:txBody>
      </p:sp>
      <p:pic>
        <p:nvPicPr>
          <p:cNvPr id="8" name="Picture 7">
            <a:extLst>
              <a:ext uri="{FF2B5EF4-FFF2-40B4-BE49-F238E27FC236}">
                <a16:creationId xmlns:a16="http://schemas.microsoft.com/office/drawing/2014/main" id="{165F52E9-12B8-4751-BC01-22BC1A0E19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09" y="6226127"/>
            <a:ext cx="576216" cy="576216"/>
          </a:xfrm>
          <a:prstGeom prst="rect">
            <a:avLst/>
          </a:prstGeom>
        </p:spPr>
      </p:pic>
      <p:sp>
        <p:nvSpPr>
          <p:cNvPr id="9" name="Footer Placeholder 4">
            <a:extLst>
              <a:ext uri="{FF2B5EF4-FFF2-40B4-BE49-F238E27FC236}">
                <a16:creationId xmlns:a16="http://schemas.microsoft.com/office/drawing/2014/main" id="{A0B09DA4-CB3B-4294-B27F-3B7265ECDE18}"/>
              </a:ext>
            </a:extLst>
          </p:cNvPr>
          <p:cNvSpPr>
            <a:spLocks noGrp="1"/>
          </p:cNvSpPr>
          <p:nvPr>
            <p:ph type="ftr" sz="quarter" idx="11"/>
          </p:nvPr>
        </p:nvSpPr>
        <p:spPr>
          <a:xfrm>
            <a:off x="654425" y="6343975"/>
            <a:ext cx="5469509" cy="340519"/>
          </a:xfrm>
          <a:prstGeom prst="rect">
            <a:avLst/>
          </a:prstGeom>
        </p:spPr>
        <p:txBody>
          <a:bodyPr/>
          <a:lstStyle>
            <a:lvl1pPr>
              <a:defRPr sz="1100"/>
            </a:lvl1pPr>
          </a:lstStyle>
          <a:p>
            <a:r>
              <a:rPr lang="en-US" dirty="0"/>
              <a:t>District Test and Technology Coordinator Training 2018-2019</a:t>
            </a:r>
          </a:p>
        </p:txBody>
      </p:sp>
    </p:spTree>
    <p:extLst>
      <p:ext uri="{BB962C8B-B14F-4D97-AF65-F5344CB8AC3E}">
        <p14:creationId xmlns:p14="http://schemas.microsoft.com/office/powerpoint/2010/main" val="1571408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vl1pPr>
          </a:lstStyle>
          <a:p>
            <a:fld id="{CD5C70A5-9411-4B11-A0DB-D49D3D849901}" type="slidenum">
              <a:rPr lang="en-US" smtClean="0"/>
              <a:pPr/>
              <a:t>‹#›</a:t>
            </a:fld>
            <a:endParaRPr lang="en-US" dirty="0"/>
          </a:p>
        </p:txBody>
      </p:sp>
      <p:pic>
        <p:nvPicPr>
          <p:cNvPr id="8" name="Picture 7">
            <a:extLst>
              <a:ext uri="{FF2B5EF4-FFF2-40B4-BE49-F238E27FC236}">
                <a16:creationId xmlns:a16="http://schemas.microsoft.com/office/drawing/2014/main" id="{542DCB15-047F-4A91-80B9-F1F7B04EE2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09" y="6226127"/>
            <a:ext cx="576216" cy="576216"/>
          </a:xfrm>
          <a:prstGeom prst="rect">
            <a:avLst/>
          </a:prstGeom>
        </p:spPr>
      </p:pic>
      <p:sp>
        <p:nvSpPr>
          <p:cNvPr id="9" name="Footer Placeholder 4">
            <a:extLst>
              <a:ext uri="{FF2B5EF4-FFF2-40B4-BE49-F238E27FC236}">
                <a16:creationId xmlns:a16="http://schemas.microsoft.com/office/drawing/2014/main" id="{9BDCBCD3-28FD-4544-BE2B-663A9C1AE8F8}"/>
              </a:ext>
            </a:extLst>
          </p:cNvPr>
          <p:cNvSpPr>
            <a:spLocks noGrp="1"/>
          </p:cNvSpPr>
          <p:nvPr>
            <p:ph type="ftr" sz="quarter" idx="11"/>
          </p:nvPr>
        </p:nvSpPr>
        <p:spPr>
          <a:xfrm>
            <a:off x="654425" y="6343975"/>
            <a:ext cx="5469509" cy="340519"/>
          </a:xfrm>
          <a:prstGeom prst="rect">
            <a:avLst/>
          </a:prstGeom>
        </p:spPr>
        <p:txBody>
          <a:bodyPr/>
          <a:lstStyle>
            <a:lvl1pPr>
              <a:defRPr sz="1100"/>
            </a:lvl1pPr>
          </a:lstStyle>
          <a:p>
            <a:r>
              <a:rPr lang="en-US" dirty="0"/>
              <a:t>District Test and Technology Coordinator Training 2018-2019</a:t>
            </a:r>
          </a:p>
        </p:txBody>
      </p:sp>
    </p:spTree>
    <p:extLst>
      <p:ext uri="{BB962C8B-B14F-4D97-AF65-F5344CB8AC3E}">
        <p14:creationId xmlns:p14="http://schemas.microsoft.com/office/powerpoint/2010/main" val="1547526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6" y="304800"/>
            <a:ext cx="10390716" cy="533400"/>
          </a:xfrm>
        </p:spPr>
        <p:txBody>
          <a:bodyPr/>
          <a:lstStyle>
            <a:lvl1pPr>
              <a:defRPr b="1"/>
            </a:lvl1pPr>
          </a:lstStyle>
          <a:p>
            <a:r>
              <a:rPr lang="en-US" dirty="0"/>
              <a:t>Click to edit Master title style</a:t>
            </a:r>
          </a:p>
        </p:txBody>
      </p:sp>
      <p:sp>
        <p:nvSpPr>
          <p:cNvPr id="3" name="Text Placeholder 2"/>
          <p:cNvSpPr>
            <a:spLocks noGrp="1"/>
          </p:cNvSpPr>
          <p:nvPr>
            <p:ph type="body" sz="half" idx="1"/>
          </p:nvPr>
        </p:nvSpPr>
        <p:spPr>
          <a:xfrm>
            <a:off x="546848" y="1295401"/>
            <a:ext cx="4724400" cy="47672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60566" y="1295401"/>
            <a:ext cx="4724400" cy="4767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1"/>
          <p:cNvSpPr>
            <a:spLocks noGrp="1"/>
          </p:cNvSpPr>
          <p:nvPr>
            <p:ph type="sldNum" sz="quarter" idx="10"/>
          </p:nvPr>
        </p:nvSpPr>
        <p:spPr/>
        <p:txBody>
          <a:bodyPr/>
          <a:lstStyle>
            <a:lvl1pPr>
              <a:defRPr/>
            </a:lvl1pPr>
          </a:lstStyle>
          <a:p>
            <a:pPr>
              <a:defRPr/>
            </a:pPr>
            <a:fld id="{AF9C203C-1792-4575-9253-8C01C11C9FDF}" type="slidenum">
              <a:rPr lang="en-US"/>
              <a:pPr>
                <a:defRPr/>
              </a:pPr>
              <a:t>‹#›</a:t>
            </a:fld>
            <a:endParaRPr lang="en-US" dirty="0"/>
          </a:p>
        </p:txBody>
      </p:sp>
      <p:sp>
        <p:nvSpPr>
          <p:cNvPr id="7" name="Date Placeholder 3"/>
          <p:cNvSpPr>
            <a:spLocks noGrp="1"/>
          </p:cNvSpPr>
          <p:nvPr>
            <p:ph type="dt" sz="half" idx="12"/>
          </p:nvPr>
        </p:nvSpPr>
        <p:spPr>
          <a:xfrm>
            <a:off x="4064000" y="6324600"/>
            <a:ext cx="2844800" cy="476250"/>
          </a:xfrm>
          <a:prstGeom prst="rect">
            <a:avLst/>
          </a:prstGeom>
        </p:spPr>
        <p:txBody>
          <a:bodyPr/>
          <a:lstStyle/>
          <a:p>
            <a:endParaRPr lang="en-US" dirty="0"/>
          </a:p>
        </p:txBody>
      </p:sp>
      <p:sp>
        <p:nvSpPr>
          <p:cNvPr id="8" name="Footer Placeholder 4">
            <a:extLst>
              <a:ext uri="{FF2B5EF4-FFF2-40B4-BE49-F238E27FC236}">
                <a16:creationId xmlns:a16="http://schemas.microsoft.com/office/drawing/2014/main" id="{CA9D6F7F-77A7-4410-B25E-CAFAC6F808B7}"/>
              </a:ext>
            </a:extLst>
          </p:cNvPr>
          <p:cNvSpPr>
            <a:spLocks noGrp="1"/>
          </p:cNvSpPr>
          <p:nvPr>
            <p:ph type="ftr" sz="quarter" idx="11"/>
          </p:nvPr>
        </p:nvSpPr>
        <p:spPr>
          <a:xfrm>
            <a:off x="654425" y="6343975"/>
            <a:ext cx="5469509" cy="340519"/>
          </a:xfrm>
          <a:prstGeom prst="rect">
            <a:avLst/>
          </a:prstGeom>
        </p:spPr>
        <p:txBody>
          <a:bodyPr/>
          <a:lstStyle>
            <a:lvl1pPr>
              <a:defRPr sz="1100"/>
            </a:lvl1pPr>
          </a:lstStyle>
          <a:p>
            <a:r>
              <a:rPr lang="en-US" dirty="0"/>
              <a:t>District Test and Technology Coordinator Training 2018-2019</a:t>
            </a:r>
          </a:p>
        </p:txBody>
      </p:sp>
      <p:pic>
        <p:nvPicPr>
          <p:cNvPr id="9" name="Picture 8">
            <a:extLst>
              <a:ext uri="{FF2B5EF4-FFF2-40B4-BE49-F238E27FC236}">
                <a16:creationId xmlns:a16="http://schemas.microsoft.com/office/drawing/2014/main" id="{D7CCC382-6886-405D-860F-0EB35C29EE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09" y="6226127"/>
            <a:ext cx="576216" cy="576216"/>
          </a:xfrm>
          <a:prstGeom prst="rect">
            <a:avLst/>
          </a:prstGeom>
        </p:spPr>
      </p:pic>
    </p:spTree>
    <p:extLst>
      <p:ext uri="{BB962C8B-B14F-4D97-AF65-F5344CB8AC3E}">
        <p14:creationId xmlns:p14="http://schemas.microsoft.com/office/powerpoint/2010/main" val="226392299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7D71CAD-AA14-4105-920F-38B3B2743E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09" y="6226127"/>
            <a:ext cx="576216" cy="576216"/>
          </a:xfrm>
          <a:prstGeom prst="rect">
            <a:avLst/>
          </a:prstGeom>
        </p:spPr>
      </p:pic>
      <p:sp>
        <p:nvSpPr>
          <p:cNvPr id="13" name="Footer Placeholder 4">
            <a:extLst>
              <a:ext uri="{FF2B5EF4-FFF2-40B4-BE49-F238E27FC236}">
                <a16:creationId xmlns:a16="http://schemas.microsoft.com/office/drawing/2014/main" id="{20C2223D-E0F6-405A-9644-F1A262996EEA}"/>
              </a:ext>
            </a:extLst>
          </p:cNvPr>
          <p:cNvSpPr>
            <a:spLocks noGrp="1"/>
          </p:cNvSpPr>
          <p:nvPr>
            <p:ph type="ftr" sz="quarter" idx="11"/>
          </p:nvPr>
        </p:nvSpPr>
        <p:spPr>
          <a:xfrm>
            <a:off x="654425" y="6343975"/>
            <a:ext cx="5469509" cy="340519"/>
          </a:xfrm>
          <a:prstGeom prst="rect">
            <a:avLst/>
          </a:prstGeom>
        </p:spPr>
        <p:txBody>
          <a:bodyPr/>
          <a:lstStyle>
            <a:lvl1pPr>
              <a:defRPr sz="1100"/>
            </a:lvl1pPr>
          </a:lstStyle>
          <a:p>
            <a:r>
              <a:rPr lang="en-US" dirty="0"/>
              <a:t>District Test and Technology Coordinator Training 2018-2019</a:t>
            </a:r>
          </a:p>
        </p:txBody>
      </p:sp>
    </p:spTree>
    <p:extLst>
      <p:ext uri="{BB962C8B-B14F-4D97-AF65-F5344CB8AC3E}">
        <p14:creationId xmlns:p14="http://schemas.microsoft.com/office/powerpoint/2010/main" val="917786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1" y="2473642"/>
            <a:ext cx="12183836" cy="1188720"/>
          </a:xfrm>
          <a:prstGeom prst="rect">
            <a:avLst/>
          </a:prstGeom>
        </p:spPr>
        <p:txBody>
          <a:bodyPr anchor="ctr" anchorCtr="0"/>
          <a:lstStyle>
            <a:lvl1pPr algn="ctr">
              <a:defRPr sz="4500" b="1">
                <a:solidFill>
                  <a:schemeClr val="bg1"/>
                </a:solidFill>
                <a:latin typeface="+mn-lt"/>
              </a:defRPr>
            </a:lvl1pPr>
          </a:lstStyle>
          <a:p>
            <a:r>
              <a:rPr lang="en-US"/>
              <a:t>Click to edit Master title style</a:t>
            </a:r>
            <a:endParaRPr lang="en-US" dirty="0"/>
          </a:p>
        </p:txBody>
      </p:sp>
      <p:sp>
        <p:nvSpPr>
          <p:cNvPr id="3" name="Text Placeholder 2"/>
          <p:cNvSpPr>
            <a:spLocks noGrp="1"/>
          </p:cNvSpPr>
          <p:nvPr>
            <p:ph type="body" sz="quarter" idx="11"/>
          </p:nvPr>
        </p:nvSpPr>
        <p:spPr>
          <a:xfrm>
            <a:off x="0" y="3662362"/>
            <a:ext cx="12192000" cy="3195638"/>
          </a:xfrm>
          <a:prstGeom prst="rect">
            <a:avLst/>
          </a:prstGeom>
        </p:spPr>
        <p:txBody>
          <a:bodyPr anchor="ctr" anchorCtr="0"/>
          <a:lstStyle>
            <a:lvl1pPr>
              <a:defRPr sz="3000"/>
            </a:lvl1pPr>
            <a:lvl2pPr>
              <a:defRPr sz="2700"/>
            </a:lvl2pPr>
            <a:lvl3pPr>
              <a:defRPr sz="2400"/>
            </a:lvl3pPr>
            <a:lvl4pPr>
              <a:defRPr sz="2100"/>
            </a:lvl4pPr>
            <a:lvl5pPr>
              <a:defRPr sz="2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12"/>
          </p:nvPr>
        </p:nvSpPr>
        <p:spPr/>
        <p:txBody>
          <a:bodyPr/>
          <a:lstStyle/>
          <a:p>
            <a:fld id="{7AE7CCEC-572D-42D6-9CB5-47121248E4DA}" type="slidenum">
              <a:rPr lang="en-US" smtClean="0"/>
              <a:t>‹#›</a:t>
            </a:fld>
            <a:endParaRPr lang="en-US"/>
          </a:p>
        </p:txBody>
      </p:sp>
      <p:pic>
        <p:nvPicPr>
          <p:cNvPr id="5" name="Picture 4">
            <a:extLst>
              <a:ext uri="{FF2B5EF4-FFF2-40B4-BE49-F238E27FC236}">
                <a16:creationId xmlns:a16="http://schemas.microsoft.com/office/drawing/2014/main" id="{63FBB140-C027-41DC-B2E4-12B58E13D5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09" y="6226127"/>
            <a:ext cx="576216" cy="576216"/>
          </a:xfrm>
          <a:prstGeom prst="rect">
            <a:avLst/>
          </a:prstGeom>
        </p:spPr>
      </p:pic>
    </p:spTree>
    <p:extLst>
      <p:ext uri="{BB962C8B-B14F-4D97-AF65-F5344CB8AC3E}">
        <p14:creationId xmlns:p14="http://schemas.microsoft.com/office/powerpoint/2010/main" val="3423113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4999" y="0"/>
            <a:ext cx="10025299" cy="1188720"/>
          </a:xfrm>
          <a:prstGeom prst="rect">
            <a:avLst/>
          </a:prstGeom>
        </p:spPr>
        <p:txBody>
          <a:bodyPr anchor="ctr" anchorCtr="0"/>
          <a:lstStyle>
            <a:lvl1pPr>
              <a:defRPr sz="2700" b="1">
                <a:solidFill>
                  <a:schemeClr val="bg1"/>
                </a:solidFill>
                <a:latin typeface="+mn-lt"/>
              </a:defRPr>
            </a:lvl1pPr>
          </a:lstStyle>
          <a:p>
            <a:r>
              <a:rPr lang="en-US" dirty="0"/>
              <a:t>Click to edit Master title style</a:t>
            </a:r>
          </a:p>
        </p:txBody>
      </p:sp>
      <p:sp>
        <p:nvSpPr>
          <p:cNvPr id="4" name="Text Placeholder 4"/>
          <p:cNvSpPr>
            <a:spLocks noGrp="1"/>
          </p:cNvSpPr>
          <p:nvPr>
            <p:ph type="body" sz="quarter" idx="10"/>
          </p:nvPr>
        </p:nvSpPr>
        <p:spPr>
          <a:xfrm>
            <a:off x="2" y="1188721"/>
            <a:ext cx="12191999" cy="5669280"/>
          </a:xfrm>
          <a:prstGeom prst="rect">
            <a:avLst/>
          </a:prstGeom>
        </p:spPr>
        <p:txBody>
          <a:bodyPr anchor="ctr" anchorCtr="0"/>
          <a:lstStyle>
            <a:lvl1pPr>
              <a:defRPr sz="2700"/>
            </a:lvl1pPr>
            <a:lvl2pPr>
              <a:defRPr sz="2400"/>
            </a:lvl2pPr>
            <a:lvl3pPr>
              <a:defRPr sz="21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p:cNvSpPr>
            <a:spLocks noGrp="1"/>
          </p:cNvSpPr>
          <p:nvPr>
            <p:ph type="sldNum" sz="quarter" idx="11"/>
          </p:nvPr>
        </p:nvSpPr>
        <p:spPr/>
        <p:txBody>
          <a:bodyPr/>
          <a:lstStyle/>
          <a:p>
            <a:fld id="{7F4B7846-86BB-4060-B9C2-D5D570CDE200}" type="slidenum">
              <a:rPr lang="en-US" smtClean="0">
                <a:solidFill>
                  <a:prstClr val="black">
                    <a:tint val="75000"/>
                  </a:prstClr>
                </a:solidFill>
              </a:rPr>
              <a:pPr/>
              <a:t>‹#›</a:t>
            </a:fld>
            <a:endParaRPr lang="en-US">
              <a:solidFill>
                <a:prstClr val="black">
                  <a:tint val="75000"/>
                </a:prstClr>
              </a:solidFill>
            </a:endParaRPr>
          </a:p>
        </p:txBody>
      </p:sp>
      <p:pic>
        <p:nvPicPr>
          <p:cNvPr id="5" name="Picture 4">
            <a:extLst>
              <a:ext uri="{FF2B5EF4-FFF2-40B4-BE49-F238E27FC236}">
                <a16:creationId xmlns:a16="http://schemas.microsoft.com/office/drawing/2014/main" id="{F53007E0-EE94-4BBC-93BE-D4F4A9AA2C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09" y="6226127"/>
            <a:ext cx="576216" cy="576216"/>
          </a:xfrm>
          <a:prstGeom prst="rect">
            <a:avLst/>
          </a:prstGeom>
        </p:spPr>
      </p:pic>
    </p:spTree>
    <p:extLst>
      <p:ext uri="{BB962C8B-B14F-4D97-AF65-F5344CB8AC3E}">
        <p14:creationId xmlns:p14="http://schemas.microsoft.com/office/powerpoint/2010/main" val="2861184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3759200" y="0"/>
            <a:ext cx="8432800" cy="1219200"/>
          </a:xfrm>
          <a:prstGeom prst="rect">
            <a:avLst/>
          </a:prstGeom>
        </p:spPr>
        <p:txBody>
          <a:bodyPr lIns="89879" tIns="44940" rIns="89879" bIns="44940" anchor="ctr"/>
          <a:lstStyle>
            <a:lvl1pPr marL="126393" indent="0" algn="l">
              <a:defRPr sz="2100"/>
            </a:lvl1pPr>
          </a:lstStyle>
          <a:p>
            <a:r>
              <a:rPr lang="en-US" dirty="0"/>
              <a:t>Click to edit Master title style</a:t>
            </a:r>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pic>
        <p:nvPicPr>
          <p:cNvPr id="5" name="Picture 4">
            <a:extLst>
              <a:ext uri="{FF2B5EF4-FFF2-40B4-BE49-F238E27FC236}">
                <a16:creationId xmlns:a16="http://schemas.microsoft.com/office/drawing/2014/main" id="{26022597-B088-4074-BC38-02CF9C9739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09" y="6226127"/>
            <a:ext cx="576216" cy="576216"/>
          </a:xfrm>
          <a:prstGeom prst="rect">
            <a:avLst/>
          </a:prstGeom>
        </p:spPr>
      </p:pic>
    </p:spTree>
    <p:extLst>
      <p:ext uri="{BB962C8B-B14F-4D97-AF65-F5344CB8AC3E}">
        <p14:creationId xmlns:p14="http://schemas.microsoft.com/office/powerpoint/2010/main" val="246602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p:txBody>
          <a:bodyPr/>
          <a:lstStyle>
            <a:lvl1pPr algn="ctr">
              <a:defRPr b="1"/>
            </a:lvl1pPr>
          </a:lstStyle>
          <a:p>
            <a:r>
              <a:rPr lang="en-US" dirty="0"/>
              <a:t>Click to edit Master title style</a:t>
            </a:r>
          </a:p>
        </p:txBody>
      </p:sp>
      <p:sp>
        <p:nvSpPr>
          <p:cNvPr id="3" name="Content Placeholder 2"/>
          <p:cNvSpPr>
            <a:spLocks noGrp="1"/>
          </p:cNvSpPr>
          <p:nvPr userDrawn="1">
            <p:ph idx="1"/>
          </p:nvPr>
        </p:nvSpPr>
        <p:spPr>
          <a:xfrm>
            <a:off x="838200" y="1747950"/>
            <a:ext cx="10515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userDrawn="1">
            <p:ph type="sldNum" sz="quarter" idx="12"/>
          </p:nvPr>
        </p:nvSpPr>
        <p:spPr>
          <a:xfrm>
            <a:off x="9448800" y="6410625"/>
            <a:ext cx="2743200" cy="294983"/>
          </a:xfrm>
          <a:prstGeom prst="rect">
            <a:avLst/>
          </a:prstGeom>
        </p:spPr>
        <p:txBody>
          <a:bodyPr/>
          <a:lstStyle>
            <a:lvl1pPr algn="r">
              <a:defRPr/>
            </a:lvl1pPr>
          </a:lstStyle>
          <a:p>
            <a:fld id="{CD5C70A5-9411-4B11-A0DB-D49D3D849901}" type="slidenum">
              <a:rPr lang="en-US" smtClean="0"/>
              <a:pPr/>
              <a:t>‹#›</a:t>
            </a:fld>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09" y="6226127"/>
            <a:ext cx="576216" cy="576216"/>
          </a:xfrm>
          <a:prstGeom prst="rect">
            <a:avLst/>
          </a:prstGeom>
        </p:spPr>
      </p:pic>
      <p:sp>
        <p:nvSpPr>
          <p:cNvPr id="7" name="Footer Placeholder 4">
            <a:extLst>
              <a:ext uri="{FF2B5EF4-FFF2-40B4-BE49-F238E27FC236}">
                <a16:creationId xmlns:a16="http://schemas.microsoft.com/office/drawing/2014/main" id="{9D01286C-3284-48F0-9794-0327493353EC}"/>
              </a:ext>
            </a:extLst>
          </p:cNvPr>
          <p:cNvSpPr>
            <a:spLocks noGrp="1"/>
          </p:cNvSpPr>
          <p:nvPr>
            <p:ph type="ftr" sz="quarter" idx="11"/>
          </p:nvPr>
        </p:nvSpPr>
        <p:spPr>
          <a:xfrm>
            <a:off x="654425" y="6343975"/>
            <a:ext cx="5469509" cy="340519"/>
          </a:xfrm>
          <a:prstGeom prst="rect">
            <a:avLst/>
          </a:prstGeom>
        </p:spPr>
        <p:txBody>
          <a:bodyPr/>
          <a:lstStyle>
            <a:lvl1pPr>
              <a:defRPr sz="1100"/>
            </a:lvl1pPr>
          </a:lstStyle>
          <a:p>
            <a:r>
              <a:rPr lang="en-US" dirty="0"/>
              <a:t>District Test and Technology Coordinator Training 2018-2019</a:t>
            </a:r>
          </a:p>
        </p:txBody>
      </p:sp>
    </p:spTree>
    <p:extLst>
      <p:ext uri="{BB962C8B-B14F-4D97-AF65-F5344CB8AC3E}">
        <p14:creationId xmlns:p14="http://schemas.microsoft.com/office/powerpoint/2010/main" val="3970166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9555-0293-4142-A532-27935DB36AB0}"/>
              </a:ext>
            </a:extLst>
          </p:cNvPr>
          <p:cNvSpPr>
            <a:spLocks noGrp="1"/>
          </p:cNvSpPr>
          <p:nvPr>
            <p:ph type="title"/>
          </p:nvPr>
        </p:nvSpPr>
        <p:spPr/>
        <p:txBody>
          <a:bodyPr/>
          <a:lstStyle>
            <a:lvl1pPr algn="ctr">
              <a:defRPr b="1"/>
            </a:lvl1pPr>
          </a:lstStyle>
          <a:p>
            <a:r>
              <a:rPr lang="en-US" dirty="0"/>
              <a:t>Click to edit Master title style</a:t>
            </a:r>
          </a:p>
        </p:txBody>
      </p:sp>
      <p:sp>
        <p:nvSpPr>
          <p:cNvPr id="3" name="Slide Number Placeholder 2">
            <a:extLst>
              <a:ext uri="{FF2B5EF4-FFF2-40B4-BE49-F238E27FC236}">
                <a16:creationId xmlns:a16="http://schemas.microsoft.com/office/drawing/2014/main" id="{D14F18F4-5A29-4872-97D6-9A0D76D51289}"/>
              </a:ext>
            </a:extLst>
          </p:cNvPr>
          <p:cNvSpPr>
            <a:spLocks noGrp="1"/>
          </p:cNvSpPr>
          <p:nvPr>
            <p:ph type="sldNum" sz="quarter" idx="10"/>
          </p:nvPr>
        </p:nvSpPr>
        <p:spPr/>
        <p:txBody>
          <a:bodyPr/>
          <a:lstStyle/>
          <a:p>
            <a:pPr algn="r"/>
            <a:fld id="{CD5C70A5-9411-4B11-A0DB-D49D3D849901}" type="slidenum">
              <a:rPr lang="en-US" smtClean="0"/>
              <a:pPr algn="r"/>
              <a:t>‹#›</a:t>
            </a:fld>
            <a:endParaRPr lang="en-US" dirty="0"/>
          </a:p>
        </p:txBody>
      </p:sp>
      <p:pic>
        <p:nvPicPr>
          <p:cNvPr id="6" name="Picture 5">
            <a:extLst>
              <a:ext uri="{FF2B5EF4-FFF2-40B4-BE49-F238E27FC236}">
                <a16:creationId xmlns:a16="http://schemas.microsoft.com/office/drawing/2014/main" id="{D77E2F68-125D-43CD-A375-336F337F31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09" y="6226127"/>
            <a:ext cx="576216" cy="576216"/>
          </a:xfrm>
          <a:prstGeom prst="rect">
            <a:avLst/>
          </a:prstGeom>
        </p:spPr>
      </p:pic>
      <p:sp>
        <p:nvSpPr>
          <p:cNvPr id="7" name="Footer Placeholder 4">
            <a:extLst>
              <a:ext uri="{FF2B5EF4-FFF2-40B4-BE49-F238E27FC236}">
                <a16:creationId xmlns:a16="http://schemas.microsoft.com/office/drawing/2014/main" id="{D7015FA6-4042-44C5-A74C-882551A0F8B8}"/>
              </a:ext>
            </a:extLst>
          </p:cNvPr>
          <p:cNvSpPr>
            <a:spLocks noGrp="1"/>
          </p:cNvSpPr>
          <p:nvPr>
            <p:ph type="ftr" sz="quarter" idx="11"/>
          </p:nvPr>
        </p:nvSpPr>
        <p:spPr>
          <a:xfrm>
            <a:off x="654425" y="6343975"/>
            <a:ext cx="5469509" cy="340519"/>
          </a:xfrm>
          <a:prstGeom prst="rect">
            <a:avLst/>
          </a:prstGeom>
        </p:spPr>
        <p:txBody>
          <a:bodyPr/>
          <a:lstStyle>
            <a:lvl1pPr>
              <a:defRPr sz="1100"/>
            </a:lvl1pPr>
          </a:lstStyle>
          <a:p>
            <a:r>
              <a:rPr lang="en-US" dirty="0"/>
              <a:t>District Test and Technology Coordinator Training 2018-2019</a:t>
            </a:r>
          </a:p>
        </p:txBody>
      </p:sp>
    </p:spTree>
    <p:extLst>
      <p:ext uri="{BB962C8B-B14F-4D97-AF65-F5344CB8AC3E}">
        <p14:creationId xmlns:p14="http://schemas.microsoft.com/office/powerpoint/2010/main" val="1587764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838200" y="359643"/>
            <a:ext cx="10515600" cy="798139"/>
          </a:xfrm>
        </p:spPr>
        <p:txBody>
          <a:bodyPr/>
          <a:lstStyle>
            <a:lvl1pPr algn="ctr">
              <a:defRPr b="1"/>
            </a:lvl1pPr>
          </a:lstStyle>
          <a:p>
            <a:r>
              <a:rPr lang="en-US" dirty="0"/>
              <a:t>Click to edit Master title style</a:t>
            </a:r>
          </a:p>
        </p:txBody>
      </p:sp>
      <p:sp>
        <p:nvSpPr>
          <p:cNvPr id="3" name="Content Placeholder 2"/>
          <p:cNvSpPr>
            <a:spLocks noGrp="1"/>
          </p:cNvSpPr>
          <p:nvPr userDrawn="1">
            <p:ph idx="1"/>
          </p:nvPr>
        </p:nvSpPr>
        <p:spPr>
          <a:xfrm>
            <a:off x="838200" y="2142564"/>
            <a:ext cx="10515600" cy="395672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userDrawn="1">
            <p:ph type="sldNum" sz="quarter" idx="12"/>
          </p:nvPr>
        </p:nvSpPr>
        <p:spPr>
          <a:xfrm>
            <a:off x="9448800" y="6410625"/>
            <a:ext cx="2743200" cy="294983"/>
          </a:xfrm>
          <a:prstGeom prst="rect">
            <a:avLst/>
          </a:prstGeom>
        </p:spPr>
        <p:txBody>
          <a:bodyPr/>
          <a:lstStyle>
            <a:lvl1pPr algn="r">
              <a:defRPr/>
            </a:lvl1pPr>
          </a:lstStyle>
          <a:p>
            <a:fld id="{CD5C70A5-9411-4B11-A0DB-D49D3D849901}" type="slidenum">
              <a:rPr lang="en-US" smtClean="0"/>
              <a:pPr/>
              <a:t>‹#›</a:t>
            </a:fld>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09" y="6226127"/>
            <a:ext cx="576216" cy="576216"/>
          </a:xfrm>
          <a:prstGeom prst="rect">
            <a:avLst/>
          </a:prstGeom>
        </p:spPr>
      </p:pic>
      <p:sp>
        <p:nvSpPr>
          <p:cNvPr id="7" name="Content Placeholder 2">
            <a:extLst>
              <a:ext uri="{FF2B5EF4-FFF2-40B4-BE49-F238E27FC236}">
                <a16:creationId xmlns:a16="http://schemas.microsoft.com/office/drawing/2014/main" id="{DF7E3FAC-3CE8-4156-80EB-AEEEDE55F10B}"/>
              </a:ext>
            </a:extLst>
          </p:cNvPr>
          <p:cNvSpPr>
            <a:spLocks noGrp="1"/>
          </p:cNvSpPr>
          <p:nvPr>
            <p:ph idx="13"/>
          </p:nvPr>
        </p:nvSpPr>
        <p:spPr>
          <a:xfrm>
            <a:off x="838200" y="1382990"/>
            <a:ext cx="10515600" cy="448236"/>
          </a:xfrm>
        </p:spPr>
        <p:txBody>
          <a:bodyPr>
            <a:normAutofit/>
          </a:bodyPr>
          <a:lstStyle>
            <a:lvl1pPr marL="0" indent="0">
              <a:buNone/>
              <a:defRPr sz="2000"/>
            </a:lvl1pPr>
          </a:lstStyle>
          <a:p>
            <a:pPr lvl="0"/>
            <a:r>
              <a:rPr lang="en-US" dirty="0"/>
              <a:t>Edit Master text styles</a:t>
            </a:r>
          </a:p>
        </p:txBody>
      </p:sp>
      <p:sp>
        <p:nvSpPr>
          <p:cNvPr id="8" name="Footer Placeholder 4">
            <a:extLst>
              <a:ext uri="{FF2B5EF4-FFF2-40B4-BE49-F238E27FC236}">
                <a16:creationId xmlns:a16="http://schemas.microsoft.com/office/drawing/2014/main" id="{EFE7F6B1-34D7-4158-BD2A-64AAD9651CF3}"/>
              </a:ext>
            </a:extLst>
          </p:cNvPr>
          <p:cNvSpPr>
            <a:spLocks noGrp="1"/>
          </p:cNvSpPr>
          <p:nvPr>
            <p:ph type="ftr" sz="quarter" idx="11"/>
          </p:nvPr>
        </p:nvSpPr>
        <p:spPr>
          <a:xfrm>
            <a:off x="654425" y="6343975"/>
            <a:ext cx="5469509" cy="340519"/>
          </a:xfrm>
          <a:prstGeom prst="rect">
            <a:avLst/>
          </a:prstGeom>
        </p:spPr>
        <p:txBody>
          <a:bodyPr/>
          <a:lstStyle>
            <a:lvl1pPr>
              <a:defRPr sz="1100"/>
            </a:lvl1pPr>
          </a:lstStyle>
          <a:p>
            <a:r>
              <a:rPr lang="en-US" dirty="0"/>
              <a:t>District Test and Technology Coordinator Training 2018-2019</a:t>
            </a:r>
          </a:p>
        </p:txBody>
      </p:sp>
    </p:spTree>
    <p:extLst>
      <p:ext uri="{BB962C8B-B14F-4D97-AF65-F5344CB8AC3E}">
        <p14:creationId xmlns:p14="http://schemas.microsoft.com/office/powerpoint/2010/main" val="2625660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age Layout">
    <p:spTree>
      <p:nvGrpSpPr>
        <p:cNvPr id="1" name=""/>
        <p:cNvGrpSpPr/>
        <p:nvPr/>
      </p:nvGrpSpPr>
      <p:grpSpPr>
        <a:xfrm>
          <a:off x="0" y="0"/>
          <a:ext cx="0" cy="0"/>
          <a:chOff x="0" y="0"/>
          <a:chExt cx="0" cy="0"/>
        </a:xfrm>
      </p:grpSpPr>
      <p:sp>
        <p:nvSpPr>
          <p:cNvPr id="22" name="Slide Number Placeholder 8"/>
          <p:cNvSpPr txBox="1">
            <a:spLocks/>
          </p:cNvSpPr>
          <p:nvPr userDrawn="1"/>
        </p:nvSpPr>
        <p:spPr>
          <a:xfrm>
            <a:off x="9448800" y="6577834"/>
            <a:ext cx="2743200" cy="294983"/>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5C70A5-9411-4B11-A0DB-D49D3D849901}" type="slidenum">
              <a:rPr lang="en-US" smtClean="0"/>
              <a:pPr/>
              <a:t>‹#›</a:t>
            </a:fld>
            <a:endParaRPr lang="en-US" dirty="0"/>
          </a:p>
        </p:txBody>
      </p:sp>
      <p:pic>
        <p:nvPicPr>
          <p:cNvPr id="23" name="Picture 22">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16795" y="5289869"/>
            <a:ext cx="457200" cy="457200"/>
          </a:xfrm>
          <a:prstGeom prst="rect">
            <a:avLst/>
          </a:prstGeom>
        </p:spPr>
      </p:pic>
      <p:sp>
        <p:nvSpPr>
          <p:cNvPr id="24" name="TextBox 23"/>
          <p:cNvSpPr txBox="1"/>
          <p:nvPr userDrawn="1"/>
        </p:nvSpPr>
        <p:spPr>
          <a:xfrm>
            <a:off x="1436328" y="5747069"/>
            <a:ext cx="3018134" cy="523220"/>
          </a:xfrm>
          <a:prstGeom prst="rect">
            <a:avLst/>
          </a:prstGeom>
          <a:noFill/>
        </p:spPr>
        <p:txBody>
          <a:bodyPr wrap="none" rtlCol="0">
            <a:spAutoFit/>
          </a:bodyPr>
          <a:lstStyle/>
          <a:p>
            <a:r>
              <a:rPr lang="en-US" sz="1400" dirty="0">
                <a:latin typeface="+mn-lt"/>
              </a:rPr>
              <a:t>New Jersey Department of Education </a:t>
            </a:r>
          </a:p>
          <a:p>
            <a:pPr algn="ctr"/>
            <a:r>
              <a:rPr lang="en-US" sz="1400" dirty="0">
                <a:latin typeface="+mn-lt"/>
              </a:rPr>
              <a:t>(@njdeptofed)</a:t>
            </a:r>
          </a:p>
        </p:txBody>
      </p:sp>
      <p:pic>
        <p:nvPicPr>
          <p:cNvPr id="25" name="Picture 24">
            <a:hlinkClick r:id="rId4"/>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876454" y="5290454"/>
            <a:ext cx="457200" cy="457200"/>
          </a:xfrm>
          <a:prstGeom prst="rect">
            <a:avLst/>
          </a:prstGeom>
        </p:spPr>
      </p:pic>
      <p:sp>
        <p:nvSpPr>
          <p:cNvPr id="26" name="TextBox 25"/>
          <p:cNvSpPr txBox="1"/>
          <p:nvPr userDrawn="1"/>
        </p:nvSpPr>
        <p:spPr>
          <a:xfrm>
            <a:off x="5174125" y="5807263"/>
            <a:ext cx="1800301" cy="307777"/>
          </a:xfrm>
          <a:prstGeom prst="rect">
            <a:avLst/>
          </a:prstGeom>
          <a:noFill/>
        </p:spPr>
        <p:txBody>
          <a:bodyPr wrap="square" rtlCol="0">
            <a:spAutoFit/>
          </a:bodyPr>
          <a:lstStyle/>
          <a:p>
            <a:pPr algn="ctr"/>
            <a:r>
              <a:rPr lang="en-US" sz="1400" dirty="0">
                <a:latin typeface="+mn-lt"/>
              </a:rPr>
              <a:t>@NewJerseyDOE</a:t>
            </a:r>
          </a:p>
        </p:txBody>
      </p:sp>
      <p:pic>
        <p:nvPicPr>
          <p:cNvPr id="27" name="Picture 26">
            <a:hlinkClick r:id="rId6"/>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036113" y="5354389"/>
            <a:ext cx="457200" cy="457200"/>
          </a:xfrm>
          <a:prstGeom prst="rect">
            <a:avLst/>
          </a:prstGeom>
        </p:spPr>
      </p:pic>
      <p:sp>
        <p:nvSpPr>
          <p:cNvPr id="28" name="TextBox 27"/>
          <p:cNvSpPr txBox="1"/>
          <p:nvPr userDrawn="1"/>
        </p:nvSpPr>
        <p:spPr>
          <a:xfrm>
            <a:off x="8543360" y="5807262"/>
            <a:ext cx="1442704" cy="307777"/>
          </a:xfrm>
          <a:prstGeom prst="rect">
            <a:avLst/>
          </a:prstGeom>
          <a:noFill/>
        </p:spPr>
        <p:txBody>
          <a:bodyPr wrap="none" rtlCol="0">
            <a:spAutoFit/>
          </a:bodyPr>
          <a:lstStyle/>
          <a:p>
            <a:pPr algn="ctr"/>
            <a:r>
              <a:rPr lang="en-US" sz="1400" dirty="0">
                <a:latin typeface="+mn-lt"/>
              </a:rPr>
              <a:t>@</a:t>
            </a:r>
            <a:r>
              <a:rPr lang="en-US" sz="1400" dirty="0" err="1">
                <a:latin typeface="+mn-lt"/>
              </a:rPr>
              <a:t>NewJerseyDOE</a:t>
            </a:r>
            <a:endParaRPr lang="en-US" sz="1400" dirty="0">
              <a:latin typeface="+mn-lt"/>
            </a:endParaRPr>
          </a:p>
        </p:txBody>
      </p:sp>
      <p:sp>
        <p:nvSpPr>
          <p:cNvPr id="29" name="TextBox 28"/>
          <p:cNvSpPr txBox="1"/>
          <p:nvPr userDrawn="1"/>
        </p:nvSpPr>
        <p:spPr>
          <a:xfrm>
            <a:off x="5165071" y="4428772"/>
            <a:ext cx="1748940" cy="523220"/>
          </a:xfrm>
          <a:prstGeom prst="rect">
            <a:avLst/>
          </a:prstGeom>
          <a:noFill/>
        </p:spPr>
        <p:txBody>
          <a:bodyPr wrap="none" rtlCol="0">
            <a:spAutoFit/>
          </a:bodyPr>
          <a:lstStyle/>
          <a:p>
            <a:r>
              <a:rPr lang="en-US" sz="2800" b="1" dirty="0">
                <a:latin typeface="+mn-lt"/>
              </a:rPr>
              <a:t>Follow Us!</a:t>
            </a:r>
          </a:p>
        </p:txBody>
      </p:sp>
      <p:sp>
        <p:nvSpPr>
          <p:cNvPr id="31" name="Text Placeholder 30"/>
          <p:cNvSpPr>
            <a:spLocks noGrp="1"/>
          </p:cNvSpPr>
          <p:nvPr>
            <p:ph type="body" sz="quarter" idx="13" hasCustomPrompt="1"/>
          </p:nvPr>
        </p:nvSpPr>
        <p:spPr>
          <a:xfrm>
            <a:off x="2409030" y="2506360"/>
            <a:ext cx="7373937" cy="1459617"/>
          </a:xfrm>
        </p:spPr>
        <p:txBody>
          <a:bodyPr>
            <a:normAutofit/>
          </a:bodyPr>
          <a:lstStyle>
            <a:lvl1pPr marL="0" indent="0" algn="ctr">
              <a:buNone/>
              <a:defRPr sz="2400" baseline="0"/>
            </a:lvl1pPr>
          </a:lstStyle>
          <a:p>
            <a:pPr lvl="0"/>
            <a:r>
              <a:rPr lang="en-US" dirty="0"/>
              <a:t>Department Contact Info</a:t>
            </a:r>
          </a:p>
          <a:p>
            <a:pPr lvl="0"/>
            <a:r>
              <a:rPr lang="en-US" dirty="0"/>
              <a:t>Phone Number:</a:t>
            </a:r>
          </a:p>
          <a:p>
            <a:pPr lvl="0"/>
            <a:r>
              <a:rPr lang="en-US" dirty="0"/>
              <a:t>Email: </a:t>
            </a:r>
          </a:p>
        </p:txBody>
      </p:sp>
      <p:sp>
        <p:nvSpPr>
          <p:cNvPr id="32" name="Slide Number Placeholder 31"/>
          <p:cNvSpPr>
            <a:spLocks noGrp="1"/>
          </p:cNvSpPr>
          <p:nvPr>
            <p:ph type="sldNum" sz="quarter" idx="14"/>
          </p:nvPr>
        </p:nvSpPr>
        <p:spPr/>
        <p:txBody>
          <a:bodyPr/>
          <a:lstStyle/>
          <a:p>
            <a:pPr algn="r"/>
            <a:fld id="{CD5C70A5-9411-4B11-A0DB-D49D3D849901}" type="slidenum">
              <a:rPr lang="en-US" smtClean="0"/>
              <a:pPr algn="r"/>
              <a:t>‹#›</a:t>
            </a:fld>
            <a:endParaRPr lang="en-US" dirty="0"/>
          </a:p>
        </p:txBody>
      </p:sp>
      <p:sp>
        <p:nvSpPr>
          <p:cNvPr id="34" name="TextBox 33"/>
          <p:cNvSpPr txBox="1"/>
          <p:nvPr userDrawn="1"/>
        </p:nvSpPr>
        <p:spPr>
          <a:xfrm>
            <a:off x="3043671" y="1292969"/>
            <a:ext cx="5974008" cy="830997"/>
          </a:xfrm>
          <a:prstGeom prst="rect">
            <a:avLst/>
          </a:prstGeom>
          <a:noFill/>
        </p:spPr>
        <p:txBody>
          <a:bodyPr wrap="none" rtlCol="0">
            <a:spAutoFit/>
          </a:bodyPr>
          <a:lstStyle/>
          <a:p>
            <a:r>
              <a:rPr lang="en-US" sz="2400" b="0" dirty="0">
                <a:latin typeface="+mn-lt"/>
              </a:rPr>
              <a:t>New Jersey Department of Education Website</a:t>
            </a:r>
            <a:r>
              <a:rPr lang="en-US" sz="2400" b="1" dirty="0">
                <a:latin typeface="+mn-lt"/>
              </a:rPr>
              <a:t> </a:t>
            </a:r>
          </a:p>
          <a:p>
            <a:pPr algn="ctr"/>
            <a:r>
              <a:rPr lang="en-US" sz="2400" b="0" dirty="0">
                <a:latin typeface="+mn-lt"/>
                <a:hlinkClick r:id="rId8"/>
              </a:rPr>
              <a:t>http://www.state.nj.us/education/</a:t>
            </a:r>
            <a:r>
              <a:rPr lang="en-US" sz="2400" b="0" dirty="0">
                <a:latin typeface="+mn-lt"/>
              </a:rPr>
              <a:t> </a:t>
            </a:r>
          </a:p>
        </p:txBody>
      </p:sp>
      <p:sp>
        <p:nvSpPr>
          <p:cNvPr id="36" name="TextBox 35"/>
          <p:cNvSpPr txBox="1"/>
          <p:nvPr userDrawn="1"/>
        </p:nvSpPr>
        <p:spPr>
          <a:xfrm>
            <a:off x="4454462" y="280354"/>
            <a:ext cx="2785763" cy="769441"/>
          </a:xfrm>
          <a:prstGeom prst="rect">
            <a:avLst/>
          </a:prstGeom>
          <a:noFill/>
        </p:spPr>
        <p:txBody>
          <a:bodyPr wrap="none" rtlCol="0">
            <a:spAutoFit/>
          </a:bodyPr>
          <a:lstStyle/>
          <a:p>
            <a:r>
              <a:rPr lang="en-US" sz="4400" b="1" dirty="0">
                <a:latin typeface="+mn-lt"/>
              </a:rPr>
              <a:t>Thank You!</a:t>
            </a:r>
            <a:endParaRPr lang="en-US" sz="4800" b="1" dirty="0">
              <a:latin typeface="+mn-lt"/>
            </a:endParaRPr>
          </a:p>
        </p:txBody>
      </p:sp>
      <p:pic>
        <p:nvPicPr>
          <p:cNvPr id="15" name="Picture 14">
            <a:extLst>
              <a:ext uri="{FF2B5EF4-FFF2-40B4-BE49-F238E27FC236}">
                <a16:creationId xmlns:a16="http://schemas.microsoft.com/office/drawing/2014/main" id="{4D76B8E1-6ADF-4DCD-B49F-962B93835B0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8209" y="6226127"/>
            <a:ext cx="576216" cy="576216"/>
          </a:xfrm>
          <a:prstGeom prst="rect">
            <a:avLst/>
          </a:prstGeom>
        </p:spPr>
      </p:pic>
      <p:sp>
        <p:nvSpPr>
          <p:cNvPr id="17" name="Footer Placeholder 4">
            <a:extLst>
              <a:ext uri="{FF2B5EF4-FFF2-40B4-BE49-F238E27FC236}">
                <a16:creationId xmlns:a16="http://schemas.microsoft.com/office/drawing/2014/main" id="{A43260AE-6FAF-4A3C-8F22-F4DAF892FED1}"/>
              </a:ext>
            </a:extLst>
          </p:cNvPr>
          <p:cNvSpPr>
            <a:spLocks noGrp="1"/>
          </p:cNvSpPr>
          <p:nvPr>
            <p:ph type="ftr" sz="quarter" idx="11"/>
          </p:nvPr>
        </p:nvSpPr>
        <p:spPr>
          <a:xfrm>
            <a:off x="654425" y="6343975"/>
            <a:ext cx="5469509" cy="340519"/>
          </a:xfrm>
          <a:prstGeom prst="rect">
            <a:avLst/>
          </a:prstGeom>
        </p:spPr>
        <p:txBody>
          <a:bodyPr/>
          <a:lstStyle>
            <a:lvl1pPr>
              <a:defRPr sz="1100"/>
            </a:lvl1pPr>
          </a:lstStyle>
          <a:p>
            <a:r>
              <a:rPr lang="en-US" dirty="0"/>
              <a:t>District Test and Technology Coordinator Training 2018-2019</a:t>
            </a:r>
          </a:p>
        </p:txBody>
      </p:sp>
    </p:spTree>
    <p:extLst>
      <p:ext uri="{BB962C8B-B14F-4D97-AF65-F5344CB8AC3E}">
        <p14:creationId xmlns:p14="http://schemas.microsoft.com/office/powerpoint/2010/main" val="332689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9448800" y="6347785"/>
            <a:ext cx="2743200" cy="365125"/>
          </a:xfrm>
          <a:prstGeom prst="rect">
            <a:avLst/>
          </a:prstGeom>
        </p:spPr>
        <p:txBody>
          <a:bodyPr/>
          <a:lstStyle>
            <a:lvl1pPr algn="r">
              <a:defRPr/>
            </a:lvl1pPr>
          </a:lstStyle>
          <a:p>
            <a:fld id="{CD5C70A5-9411-4B11-A0DB-D49D3D849901}" type="slidenum">
              <a:rPr lang="en-US" smtClean="0"/>
              <a:pPr/>
              <a:t>‹#›</a:t>
            </a:fld>
            <a:endParaRPr lang="en-US" dirty="0"/>
          </a:p>
        </p:txBody>
      </p:sp>
      <p:pic>
        <p:nvPicPr>
          <p:cNvPr id="9" name="Picture 8">
            <a:extLst>
              <a:ext uri="{FF2B5EF4-FFF2-40B4-BE49-F238E27FC236}">
                <a16:creationId xmlns:a16="http://schemas.microsoft.com/office/drawing/2014/main" id="{37BBC09C-E564-4540-8154-2AB864C01D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09" y="6226127"/>
            <a:ext cx="576216" cy="576216"/>
          </a:xfrm>
          <a:prstGeom prst="rect">
            <a:avLst/>
          </a:prstGeom>
        </p:spPr>
      </p:pic>
      <p:sp>
        <p:nvSpPr>
          <p:cNvPr id="10" name="Footer Placeholder 4">
            <a:extLst>
              <a:ext uri="{FF2B5EF4-FFF2-40B4-BE49-F238E27FC236}">
                <a16:creationId xmlns:a16="http://schemas.microsoft.com/office/drawing/2014/main" id="{145939B9-F18D-48D0-91B7-5EE8BF448891}"/>
              </a:ext>
            </a:extLst>
          </p:cNvPr>
          <p:cNvSpPr>
            <a:spLocks noGrp="1"/>
          </p:cNvSpPr>
          <p:nvPr>
            <p:ph type="ftr" sz="quarter" idx="11"/>
          </p:nvPr>
        </p:nvSpPr>
        <p:spPr>
          <a:xfrm>
            <a:off x="654425" y="6343975"/>
            <a:ext cx="5469509" cy="340519"/>
          </a:xfrm>
          <a:prstGeom prst="rect">
            <a:avLst/>
          </a:prstGeom>
        </p:spPr>
        <p:txBody>
          <a:bodyPr/>
          <a:lstStyle>
            <a:lvl1pPr>
              <a:defRPr sz="1100"/>
            </a:lvl1pPr>
          </a:lstStyle>
          <a:p>
            <a:r>
              <a:rPr lang="en-US" dirty="0"/>
              <a:t>District Test and Technology Coordinator Training 2018-2019</a:t>
            </a:r>
          </a:p>
        </p:txBody>
      </p:sp>
    </p:spTree>
    <p:extLst>
      <p:ext uri="{BB962C8B-B14F-4D97-AF65-F5344CB8AC3E}">
        <p14:creationId xmlns:p14="http://schemas.microsoft.com/office/powerpoint/2010/main" val="3424409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lgn="ctr">
              <a:defRPr b="1"/>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9448800" y="6569155"/>
            <a:ext cx="2743200" cy="365125"/>
          </a:xfrm>
          <a:prstGeom prst="rect">
            <a:avLst/>
          </a:prstGeom>
        </p:spPr>
        <p:txBody>
          <a:bodyPr/>
          <a:lstStyle>
            <a:lvl1pPr algn="r">
              <a:defRPr/>
            </a:lvl1pPr>
          </a:lstStyle>
          <a:p>
            <a:fld id="{CD5C70A5-9411-4B11-A0DB-D49D3D849901}" type="slidenum">
              <a:rPr lang="en-US" smtClean="0"/>
              <a:pPr/>
              <a:t>‹#›</a:t>
            </a:fld>
            <a:endParaRPr lang="en-US" dirty="0"/>
          </a:p>
        </p:txBody>
      </p:sp>
      <p:pic>
        <p:nvPicPr>
          <p:cNvPr id="12" name="Picture 11">
            <a:extLst>
              <a:ext uri="{FF2B5EF4-FFF2-40B4-BE49-F238E27FC236}">
                <a16:creationId xmlns:a16="http://schemas.microsoft.com/office/drawing/2014/main" id="{2987A6DB-D625-4F9B-A2C1-DD2209378F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09" y="6226127"/>
            <a:ext cx="576216" cy="576216"/>
          </a:xfrm>
          <a:prstGeom prst="rect">
            <a:avLst/>
          </a:prstGeom>
        </p:spPr>
      </p:pic>
      <p:sp>
        <p:nvSpPr>
          <p:cNvPr id="13" name="Footer Placeholder 4">
            <a:extLst>
              <a:ext uri="{FF2B5EF4-FFF2-40B4-BE49-F238E27FC236}">
                <a16:creationId xmlns:a16="http://schemas.microsoft.com/office/drawing/2014/main" id="{1BF73A9F-FDE4-468D-8E75-E7D04BF3293B}"/>
              </a:ext>
            </a:extLst>
          </p:cNvPr>
          <p:cNvSpPr>
            <a:spLocks noGrp="1"/>
          </p:cNvSpPr>
          <p:nvPr>
            <p:ph type="ftr" sz="quarter" idx="11"/>
          </p:nvPr>
        </p:nvSpPr>
        <p:spPr>
          <a:xfrm>
            <a:off x="654425" y="6343975"/>
            <a:ext cx="5469509" cy="340519"/>
          </a:xfrm>
          <a:prstGeom prst="rect">
            <a:avLst/>
          </a:prstGeom>
        </p:spPr>
        <p:txBody>
          <a:bodyPr/>
          <a:lstStyle>
            <a:lvl1pPr>
              <a:defRPr sz="1100"/>
            </a:lvl1pPr>
          </a:lstStyle>
          <a:p>
            <a:r>
              <a:rPr lang="en-US" dirty="0"/>
              <a:t>District Test and Technology Coordinator Training 2018-2019</a:t>
            </a:r>
          </a:p>
        </p:txBody>
      </p:sp>
    </p:spTree>
    <p:extLst>
      <p:ext uri="{BB962C8B-B14F-4D97-AF65-F5344CB8AC3E}">
        <p14:creationId xmlns:p14="http://schemas.microsoft.com/office/powerpoint/2010/main" val="691999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userDrawn="1">
            <p:ph type="sldNum" sz="quarter" idx="12"/>
          </p:nvPr>
        </p:nvSpPr>
        <p:spPr>
          <a:xfrm>
            <a:off x="9448800" y="6563252"/>
            <a:ext cx="2743200" cy="365125"/>
          </a:xfrm>
          <a:prstGeom prst="rect">
            <a:avLst/>
          </a:prstGeom>
        </p:spPr>
        <p:txBody>
          <a:bodyPr/>
          <a:lstStyle>
            <a:lvl1pPr algn="r">
              <a:defRPr>
                <a:solidFill>
                  <a:schemeClr val="tx1"/>
                </a:solidFill>
              </a:defRPr>
            </a:lvl1pPr>
          </a:lstStyle>
          <a:p>
            <a:fld id="{CD5C70A5-9411-4B11-A0DB-D49D3D849901}" type="slidenum">
              <a:rPr lang="en-US" smtClean="0"/>
              <a:pPr/>
              <a:t>‹#›</a:t>
            </a:fld>
            <a:endParaRPr lang="en-US" dirty="0"/>
          </a:p>
        </p:txBody>
      </p:sp>
      <p:pic>
        <p:nvPicPr>
          <p:cNvPr id="4" name="Picture 3">
            <a:extLst>
              <a:ext uri="{FF2B5EF4-FFF2-40B4-BE49-F238E27FC236}">
                <a16:creationId xmlns:a16="http://schemas.microsoft.com/office/drawing/2014/main" id="{2843A5CD-6FCB-42E9-A7B2-40D4E820BE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09" y="6226127"/>
            <a:ext cx="576216" cy="576216"/>
          </a:xfrm>
          <a:prstGeom prst="rect">
            <a:avLst/>
          </a:prstGeom>
        </p:spPr>
      </p:pic>
      <p:sp>
        <p:nvSpPr>
          <p:cNvPr id="7" name="Footer Placeholder 4">
            <a:extLst>
              <a:ext uri="{FF2B5EF4-FFF2-40B4-BE49-F238E27FC236}">
                <a16:creationId xmlns:a16="http://schemas.microsoft.com/office/drawing/2014/main" id="{4EACE65C-509B-4570-8A9D-C1AEDA6C4A98}"/>
              </a:ext>
            </a:extLst>
          </p:cNvPr>
          <p:cNvSpPr>
            <a:spLocks noGrp="1"/>
          </p:cNvSpPr>
          <p:nvPr>
            <p:ph type="ftr" sz="quarter" idx="11"/>
          </p:nvPr>
        </p:nvSpPr>
        <p:spPr>
          <a:xfrm>
            <a:off x="654425" y="6343975"/>
            <a:ext cx="5469509" cy="340519"/>
          </a:xfrm>
          <a:prstGeom prst="rect">
            <a:avLst/>
          </a:prstGeom>
        </p:spPr>
        <p:txBody>
          <a:bodyPr/>
          <a:lstStyle>
            <a:lvl1pPr>
              <a:defRPr sz="1100"/>
            </a:lvl1pPr>
          </a:lstStyle>
          <a:p>
            <a:r>
              <a:rPr lang="en-US" dirty="0"/>
              <a:t>District Test and Technology Coordinator Training 2018-2019</a:t>
            </a:r>
          </a:p>
        </p:txBody>
      </p:sp>
    </p:spTree>
    <p:extLst>
      <p:ext uri="{BB962C8B-B14F-4D97-AF65-F5344CB8AC3E}">
        <p14:creationId xmlns:p14="http://schemas.microsoft.com/office/powerpoint/2010/main" val="288300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mar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48800" y="6538912"/>
            <a:ext cx="2743200" cy="365125"/>
          </a:xfrm>
          <a:prstGeom prst="rect">
            <a:avLst/>
          </a:prstGeom>
        </p:spPr>
        <p:txBody>
          <a:bodyPr/>
          <a:lstStyle>
            <a:lvl1pPr algn="r">
              <a:defRPr/>
            </a:lvl1pPr>
          </a:lstStyle>
          <a:p>
            <a:fld id="{CD5C70A5-9411-4B11-A0DB-D49D3D849901}" type="slidenum">
              <a:rPr lang="en-US" smtClean="0"/>
              <a:pPr/>
              <a:t>‹#›</a:t>
            </a:fld>
            <a:endParaRPr lang="en-US" dirty="0"/>
          </a:p>
        </p:txBody>
      </p:sp>
      <p:sp>
        <p:nvSpPr>
          <p:cNvPr id="5" name="Oval 4"/>
          <p:cNvSpPr/>
          <p:nvPr userDrawn="1"/>
        </p:nvSpPr>
        <p:spPr>
          <a:xfrm>
            <a:off x="3708400" y="756057"/>
            <a:ext cx="4775200" cy="4785360"/>
          </a:xfrm>
          <a:prstGeom prst="ellipse">
            <a:avLst/>
          </a:prstGeom>
          <a:blipFill dpi="0" rotWithShape="1">
            <a:blip r:embed="rId2">
              <a:alphaModFix amt="2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p:txBody>
          <a:bodyPr/>
          <a:lstStyle>
            <a:lvl1pPr algn="ctr">
              <a:defRPr b="1"/>
            </a:lvl1pPr>
          </a:lstStyle>
          <a:p>
            <a:r>
              <a:rPr lang="en-US" dirty="0"/>
              <a:t>Click to edit Master title style</a:t>
            </a:r>
          </a:p>
        </p:txBody>
      </p:sp>
      <p:sp>
        <p:nvSpPr>
          <p:cNvPr id="8" name="Text Placeholder 7"/>
          <p:cNvSpPr>
            <a:spLocks noGrp="1"/>
          </p:cNvSpPr>
          <p:nvPr>
            <p:ph type="body" sz="quarter" idx="13" hasCustomPrompt="1"/>
          </p:nvPr>
        </p:nvSpPr>
        <p:spPr>
          <a:xfrm>
            <a:off x="914400" y="1922463"/>
            <a:ext cx="10439400" cy="3886200"/>
          </a:xfrm>
        </p:spPr>
        <p:txBody>
          <a:bodyPr/>
          <a:lstStyle>
            <a:lvl1pPr>
              <a:defRPr baseline="0"/>
            </a:lvl1pPr>
          </a:lstStyle>
          <a:p>
            <a:pPr lvl="0"/>
            <a:r>
              <a:rPr lang="en-US" dirty="0"/>
              <a:t>Department Seal Watermark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497BBA02-D519-4E46-9554-CFB6DF03485E}"/>
              </a:ext>
            </a:extLst>
          </p:cNvPr>
          <p:cNvSpPr>
            <a:spLocks noGrp="1"/>
          </p:cNvSpPr>
          <p:nvPr>
            <p:ph type="ftr" sz="quarter" idx="11"/>
          </p:nvPr>
        </p:nvSpPr>
        <p:spPr>
          <a:xfrm>
            <a:off x="654425" y="6343975"/>
            <a:ext cx="5469509" cy="340519"/>
          </a:xfrm>
          <a:prstGeom prst="rect">
            <a:avLst/>
          </a:prstGeom>
        </p:spPr>
        <p:txBody>
          <a:bodyPr/>
          <a:lstStyle>
            <a:lvl1pPr>
              <a:defRPr sz="1100"/>
            </a:lvl1pPr>
          </a:lstStyle>
          <a:p>
            <a:r>
              <a:rPr lang="en-US" dirty="0"/>
              <a:t>District Test and Technology Coordinator Training 2018-2019</a:t>
            </a:r>
          </a:p>
        </p:txBody>
      </p:sp>
    </p:spTree>
    <p:extLst>
      <p:ext uri="{BB962C8B-B14F-4D97-AF65-F5344CB8AC3E}">
        <p14:creationId xmlns:p14="http://schemas.microsoft.com/office/powerpoint/2010/main" val="2006886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D4E466-B6F4-4540-9E7B-B4576E37ACB6}"/>
              </a:ext>
            </a:extLst>
          </p:cNvPr>
          <p:cNvSpPr/>
          <p:nvPr userDrawn="1"/>
        </p:nvSpPr>
        <p:spPr>
          <a:xfrm>
            <a:off x="0" y="6696635"/>
            <a:ext cx="12192000" cy="161365"/>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0" y="0"/>
            <a:ext cx="12192000" cy="161365"/>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userDrawn="1">
            <p:ph type="title"/>
          </p:nvPr>
        </p:nvSpPr>
        <p:spPr>
          <a:xfrm>
            <a:off x="838200" y="681037"/>
            <a:ext cx="10515600" cy="79813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userDrawn="1">
            <p:ph type="body" idx="1"/>
          </p:nvPr>
        </p:nvSpPr>
        <p:spPr>
          <a:xfrm>
            <a:off x="838200" y="1747950"/>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userDrawn="1">
            <p:ph type="sldNum" sz="quarter" idx="4"/>
          </p:nvPr>
        </p:nvSpPr>
        <p:spPr>
          <a:xfrm>
            <a:off x="9448800" y="6427861"/>
            <a:ext cx="2743200" cy="365125"/>
          </a:xfrm>
          <a:prstGeom prst="rect">
            <a:avLst/>
          </a:prstGeom>
        </p:spPr>
        <p:txBody>
          <a:bodyPr/>
          <a:lstStyle>
            <a:lvl1pPr>
              <a:defRPr sz="1200">
                <a:solidFill>
                  <a:schemeClr val="tx1"/>
                </a:solidFill>
              </a:defRPr>
            </a:lvl1pPr>
          </a:lstStyle>
          <a:p>
            <a:pPr algn="r"/>
            <a:fld id="{CD5C70A5-9411-4B11-A0DB-D49D3D849901}" type="slidenum">
              <a:rPr lang="en-US" smtClean="0"/>
              <a:pPr algn="r"/>
              <a:t>‹#›</a:t>
            </a:fld>
            <a:endParaRPr lang="en-US" dirty="0"/>
          </a:p>
        </p:txBody>
      </p:sp>
      <p:sp>
        <p:nvSpPr>
          <p:cNvPr id="8" name="Footer Placeholder 4">
            <a:extLst>
              <a:ext uri="{FF2B5EF4-FFF2-40B4-BE49-F238E27FC236}">
                <a16:creationId xmlns:a16="http://schemas.microsoft.com/office/drawing/2014/main" id="{81CF54DF-1593-42ED-BA48-D777C318ABA7}"/>
              </a:ext>
            </a:extLst>
          </p:cNvPr>
          <p:cNvSpPr>
            <a:spLocks noGrp="1"/>
          </p:cNvSpPr>
          <p:nvPr>
            <p:ph type="ftr" sz="quarter" idx="3"/>
          </p:nvPr>
        </p:nvSpPr>
        <p:spPr>
          <a:xfrm>
            <a:off x="654425" y="6343975"/>
            <a:ext cx="5469509" cy="340519"/>
          </a:xfrm>
          <a:prstGeom prst="rect">
            <a:avLst/>
          </a:prstGeom>
        </p:spPr>
        <p:txBody>
          <a:bodyPr/>
          <a:lstStyle>
            <a:lvl1pPr>
              <a:defRPr sz="1100"/>
            </a:lvl1pPr>
          </a:lstStyle>
          <a:p>
            <a:r>
              <a:rPr lang="en-US" dirty="0"/>
              <a:t>District Test and Technology Coordinator Training 2018-2019</a:t>
            </a:r>
          </a:p>
        </p:txBody>
      </p:sp>
    </p:spTree>
    <p:extLst>
      <p:ext uri="{BB962C8B-B14F-4D97-AF65-F5344CB8AC3E}">
        <p14:creationId xmlns:p14="http://schemas.microsoft.com/office/powerpoint/2010/main" val="1319236794"/>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 id="2147483864" r:id="rId17"/>
    <p:sldLayoutId id="2147483866" r:id="rId18"/>
  </p:sldLayoutIdLst>
  <p:hf hdr="0" ftr="0" dt="0"/>
  <p:txStyles>
    <p:title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2.xml"/><Relationship Id="rId1" Type="http://schemas.openxmlformats.org/officeDocument/2006/relationships/slideLayout" Target="../slideLayouts/slideLayout17.xml"/></Relationships>
</file>

<file path=ppt/slides/_rels/slide10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support.assessment.pearson.com/x/IwACAQ"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11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s://nj.mypearsonsupport.com/" TargetMode="External"/><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6.xml"/><Relationship Id="rId1" Type="http://schemas.openxmlformats.org/officeDocument/2006/relationships/tags" Target="../tags/tag43.xml"/></Relationships>
</file>

<file path=ppt/slides/_rels/slide11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11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hyperlink" Target="https://support.assessment.pearson.com/x/CgACAQ"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support.assessment.pearson.com/x/SAMcAQ" TargetMode="Externa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hyperlink" Target="https://support.assessment.pearson.com/x/CgACAQ" TargetMode="Externa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8" Type="http://schemas.openxmlformats.org/officeDocument/2006/relationships/hyperlink" Target="https://support.assessment.pearson.com/x/DAACAQ" TargetMode="External"/><Relationship Id="rId3" Type="http://schemas.openxmlformats.org/officeDocument/2006/relationships/hyperlink" Target="https://support.assessment.pearson.com/display/TN/Early+Warning+System+(EWS)+Triggers" TargetMode="External"/><Relationship Id="rId7" Type="http://schemas.openxmlformats.org/officeDocument/2006/relationships/hyperlink" Target="https://support.assessment.pearson.com/x/DwACAQ" TargetMode="External"/><Relationship Id="rId2" Type="http://schemas.openxmlformats.org/officeDocument/2006/relationships/notesSlide" Target="../notesSlides/notesSlide103.xml"/><Relationship Id="rId1" Type="http://schemas.openxmlformats.org/officeDocument/2006/relationships/slideLayout" Target="../slideLayouts/slideLayout2.xml"/><Relationship Id="rId6" Type="http://schemas.openxmlformats.org/officeDocument/2006/relationships/hyperlink" Target="https://support.assessment.pearson.com/x/DgACAQ" TargetMode="External"/><Relationship Id="rId5" Type="http://schemas.openxmlformats.org/officeDocument/2006/relationships/hyperlink" Target="https://support.assessment.pearson.com/x/BAACAQ" TargetMode="External"/><Relationship Id="rId4" Type="http://schemas.openxmlformats.org/officeDocument/2006/relationships/image" Target="../media/image81.jpeg"/></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107.xml"/><Relationship Id="rId1" Type="http://schemas.openxmlformats.org/officeDocument/2006/relationships/slideLayout" Target="../slideLayouts/slideLayout6.xml"/><Relationship Id="rId4" Type="http://schemas.openxmlformats.org/officeDocument/2006/relationships/image" Target="../media/image83.png"/></Relationships>
</file>

<file path=ppt/slides/_rels/slide12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notesSlide" Target="../notesSlides/notesSlide110.xml"/><Relationship Id="rId1" Type="http://schemas.openxmlformats.org/officeDocument/2006/relationships/slideLayout" Target="../slideLayouts/slideLayout6.xml"/><Relationship Id="rId4" Type="http://schemas.openxmlformats.org/officeDocument/2006/relationships/image" Target="../media/image87.jpg"/></Relationships>
</file>

<file path=ppt/slides/_rels/slide12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11.xml"/><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12.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6.xml"/><Relationship Id="rId1" Type="http://schemas.openxmlformats.org/officeDocument/2006/relationships/tags" Target="../tags/tag49.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145.xml.rels><?xml version="1.0" encoding="UTF-8" standalone="yes"?>
<Relationships xmlns="http://schemas.openxmlformats.org/package/2006/relationships"><Relationship Id="rId2" Type="http://schemas.openxmlformats.org/officeDocument/2006/relationships/hyperlink" Target="http://www.nj.gov/education/assessment/district/HomeboundTestingProcedures.pdf" TargetMode="Externa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6.xml"/><Relationship Id="rId1" Type="http://schemas.openxmlformats.org/officeDocument/2006/relationships/tags" Target="../tags/tag51.xml"/><Relationship Id="rId4" Type="http://schemas.openxmlformats.org/officeDocument/2006/relationships/image" Target="../media/image93.png"/></Relationships>
</file>

<file path=ppt/slides/_rels/slide14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hyperlink" Target="https://nj.mypearsonsupport.com/"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support.assessment.pearson.com/display/TN/TestNav+System+Requirements" TargetMode="External"/><Relationship Id="rId2" Type="http://schemas.openxmlformats.org/officeDocument/2006/relationships/hyperlink" Target="http://download.testnav.com/" TargetMode="Externa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hyperlink" Target="mailto:NJScienceHelp@measinc.com" TargetMode="External"/><Relationship Id="rId2" Type="http://schemas.openxmlformats.org/officeDocument/2006/relationships/hyperlink" Target="http://download.pearsonaccessnext.com/ref/WebToCase.html?p=NEW%20JERSEY&amp;a=ELA/Math%0aScience" TargetMode="Externa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hyperlink" Target="mailto:John.Boczany@doe.nj.gov" TargetMode="External"/><Relationship Id="rId2" Type="http://schemas.openxmlformats.org/officeDocument/2006/relationships/hyperlink" Target="mailto:Orlando.Vadel@doe.nj.gov" TargetMode="External"/><Relationship Id="rId1" Type="http://schemas.openxmlformats.org/officeDocument/2006/relationships/slideLayout" Target="../slideLayouts/slideLayout4.xml"/><Relationship Id="rId4" Type="http://schemas.openxmlformats.org/officeDocument/2006/relationships/hyperlink" Target="mailto:Timothy.SteeleDadzie@doe.nj.gov" TargetMode="External"/></Relationships>
</file>

<file path=ppt/slides/_rels/slide15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hyperlink" Target="https://www.surveymonkey.com/r/FXQMGDB" TargetMode="Externa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download.testnav.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hyperlink" Target="https://support.assessment.pearson.com/x/PQACAQ"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hyperlink" Target="http://download.testnav.com/" TargetMode="Externa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hyperlink" Target="https://support.assessment.pearson.com/x/HAACAQ"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download.testnav.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ags" Target="../tags/tag14.xml"/><Relationship Id="rId6" Type="http://schemas.openxmlformats.org/officeDocument/2006/relationships/hyperlink" Target="https://nj.pearsonaccessnext.com/" TargetMode="External"/><Relationship Id="rId5" Type="http://schemas.openxmlformats.org/officeDocument/2006/relationships/hyperlink" Target="https://trng-nj.pearsonaccessnext.com/" TargetMode="Externa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19.xml"/><Relationship Id="rId4" Type="http://schemas.openxmlformats.org/officeDocument/2006/relationships/image" Target="../media/image23.JP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27.pn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29.png"/><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hyperlink" Target="https://support.assessment.pearson.com/display/TN/Set+Up+and+Use+ProctorCache" TargetMode="External"/><Relationship Id="rId2" Type="http://schemas.openxmlformats.org/officeDocument/2006/relationships/hyperlink" Target="http://localhost:4480/"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hyperlink" Target="https://nj.mypearsonsupport.com/" TargetMode="Externa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33.png"/><Relationship Id="rId4" Type="http://schemas.openxmlformats.org/officeDocument/2006/relationships/hyperlink" Target="https://support.assessment.pearson.com/x/H4BIAQ"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hyperlink" Target="https://nj.mypearsonsupport.com/" TargetMode="Externa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hyperlink" Target="http://pearsonaccessnext.com/" TargetMode="External"/><Relationship Id="rId4" Type="http://schemas.openxmlformats.org/officeDocument/2006/relationships/image" Target="../media/image34.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hyperlink" Target="https://nj.pearsonaccessnext.com/" TargetMode="External"/><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hyperlink" Target="https://nj.mypearsonsupport.com/"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6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hyperlink" Target="https://nj.mypearsonsupport.com/"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3.xml"/><Relationship Id="rId1" Type="http://schemas.openxmlformats.org/officeDocument/2006/relationships/tags" Target="../tags/tag35.xml"/><Relationship Id="rId4" Type="http://schemas.openxmlformats.org/officeDocument/2006/relationships/image" Target="../media/image54.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55.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54.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hyperlink" Target="https://nj.mypearsonsupport.com/" TargetMode="External"/><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hyperlink" Target="https://nj.mypearsonsupport.com/" TargetMode="Externa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tags" Target="../tags/tag42.xml"/><Relationship Id="rId5" Type="http://schemas.openxmlformats.org/officeDocument/2006/relationships/image" Target="../media/image57.jpg"/><Relationship Id="rId4" Type="http://schemas.openxmlformats.org/officeDocument/2006/relationships/image" Target="../media/image56.png"/></Relationships>
</file>

<file path=ppt/slides/_rels/slide83.xml.rels><?xml version="1.0" encoding="UTF-8" standalone="yes"?>
<Relationships xmlns="http://schemas.openxmlformats.org/package/2006/relationships"><Relationship Id="rId3" Type="http://schemas.openxmlformats.org/officeDocument/2006/relationships/hyperlink" Target="https://test-nj.mypearsonsupport.com/" TargetMode="External"/><Relationship Id="rId2" Type="http://schemas.openxmlformats.org/officeDocument/2006/relationships/notesSlide" Target="../notesSlides/notesSlide72.xml"/><Relationship Id="rId1" Type="http://schemas.openxmlformats.org/officeDocument/2006/relationships/slideLayout" Target="../slideLayouts/slideLayout6.xml"/><Relationship Id="rId5" Type="http://schemas.openxmlformats.org/officeDocument/2006/relationships/image" Target="../media/image59.png"/><Relationship Id="rId4" Type="http://schemas.openxmlformats.org/officeDocument/2006/relationships/image" Target="../media/image58.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nj.mypearsonsupport.com/"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upport.assessment.pearson.com/x/HwYcAQ"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hyperlink" Target="https://trng-nj.pearsonaccessnext.com/" TargetMode="External"/><Relationship Id="rId4" Type="http://schemas.openxmlformats.org/officeDocument/2006/relationships/hyperlink" Target="https://nj.mypearsonsuppor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CF7243F-04D9-40E8-93E1-2DD20A456D81}"/>
              </a:ext>
            </a:extLst>
          </p:cNvPr>
          <p:cNvSpPr>
            <a:spLocks noGrp="1"/>
          </p:cNvSpPr>
          <p:nvPr>
            <p:ph type="body" idx="1"/>
          </p:nvPr>
        </p:nvSpPr>
        <p:spPr>
          <a:xfrm>
            <a:off x="583634" y="3240090"/>
            <a:ext cx="11608366" cy="2322575"/>
          </a:xfrm>
        </p:spPr>
        <p:txBody>
          <a:bodyPr>
            <a:noAutofit/>
          </a:bodyPr>
          <a:lstStyle/>
          <a:p>
            <a:r>
              <a:rPr lang="en-US" sz="3200" dirty="0"/>
              <a:t>PearsonAccess</a:t>
            </a:r>
            <a:r>
              <a:rPr lang="en-US" sz="3200" baseline="30000" dirty="0"/>
              <a:t>next</a:t>
            </a:r>
            <a:r>
              <a:rPr lang="en-US" sz="3200" dirty="0"/>
              <a:t> &amp; NJSLA Technology Requirements</a:t>
            </a:r>
          </a:p>
          <a:p>
            <a:r>
              <a:rPr lang="en-US" sz="2000" dirty="0"/>
              <a:t>February 2019</a:t>
            </a:r>
          </a:p>
          <a:p>
            <a:endParaRPr lang="en-US" sz="1800" dirty="0"/>
          </a:p>
          <a:p>
            <a:r>
              <a:rPr lang="en-US" sz="1800" dirty="0"/>
              <a:t>Orlando Vadel – John Boczany – Tim Steele-Dadzie</a:t>
            </a:r>
          </a:p>
          <a:p>
            <a:r>
              <a:rPr lang="en-US" sz="1800" dirty="0"/>
              <a:t>New Jersey Department of Education Office of Assessments</a:t>
            </a:r>
          </a:p>
          <a:p>
            <a:endParaRPr lang="en-US" sz="1800" dirty="0"/>
          </a:p>
          <a:p>
            <a:r>
              <a:rPr lang="en-US" sz="1800" i="1" dirty="0"/>
              <a:t>With Matt Carlson and Michael Biederman</a:t>
            </a:r>
          </a:p>
          <a:p>
            <a:r>
              <a:rPr lang="en-US" sz="1800" dirty="0"/>
              <a:t>Pearson </a:t>
            </a:r>
          </a:p>
        </p:txBody>
      </p:sp>
      <p:sp>
        <p:nvSpPr>
          <p:cNvPr id="4" name="Slide Number Placeholder 3">
            <a:extLst>
              <a:ext uri="{FF2B5EF4-FFF2-40B4-BE49-F238E27FC236}">
                <a16:creationId xmlns:a16="http://schemas.microsoft.com/office/drawing/2014/main" id="{250DD2F5-B8D9-41F3-967C-9F191684CB8A}"/>
              </a:ext>
            </a:extLst>
          </p:cNvPr>
          <p:cNvSpPr>
            <a:spLocks noGrp="1"/>
          </p:cNvSpPr>
          <p:nvPr>
            <p:ph type="sldNum" sz="quarter" idx="12"/>
          </p:nvPr>
        </p:nvSpPr>
        <p:spPr/>
        <p:txBody>
          <a:bodyPr/>
          <a:lstStyle/>
          <a:p>
            <a:fld id="{CD5C70A5-9411-4B11-A0DB-D49D3D849901}" type="slidenum">
              <a:rPr lang="en-US" smtClean="0"/>
              <a:pPr/>
              <a:t>1</a:t>
            </a:fld>
            <a:endParaRPr lang="en-US" dirty="0"/>
          </a:p>
        </p:txBody>
      </p:sp>
      <p:sp>
        <p:nvSpPr>
          <p:cNvPr id="6" name="Title 5">
            <a:extLst>
              <a:ext uri="{FF2B5EF4-FFF2-40B4-BE49-F238E27FC236}">
                <a16:creationId xmlns:a16="http://schemas.microsoft.com/office/drawing/2014/main" id="{B42D5C23-CE5A-4AD4-8B67-61AC693C9876}"/>
              </a:ext>
            </a:extLst>
          </p:cNvPr>
          <p:cNvSpPr txBox="1">
            <a:spLocks noGrp="1"/>
          </p:cNvSpPr>
          <p:nvPr>
            <p:ph type="title"/>
          </p:nvPr>
        </p:nvSpPr>
        <p:spPr>
          <a:xfrm>
            <a:off x="697103" y="622078"/>
            <a:ext cx="9317038" cy="1920526"/>
          </a:xfrm>
          <a:prstGeom prst="rect">
            <a:avLst/>
          </a:prstGeom>
          <a:noFill/>
        </p:spPr>
        <p:txBody>
          <a:bodyPr wrap="square" rtlCol="0">
            <a:spAutoFit/>
          </a:bodyPr>
          <a:lstStyle/>
          <a:p>
            <a:pPr algn="ctr"/>
            <a:r>
              <a:rPr lang="en-US" sz="4400" b="1" dirty="0"/>
              <a:t>2019 New Jersey Student Learning Assessment (NJSLA)</a:t>
            </a:r>
          </a:p>
          <a:p>
            <a:r>
              <a:rPr lang="en-US" sz="4400" b="1" dirty="0"/>
              <a:t>District Technology Coordinator Training</a:t>
            </a:r>
          </a:p>
        </p:txBody>
      </p:sp>
    </p:spTree>
    <p:extLst>
      <p:ext uri="{BB962C8B-B14F-4D97-AF65-F5344CB8AC3E}">
        <p14:creationId xmlns:p14="http://schemas.microsoft.com/office/powerpoint/2010/main" val="2140706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 This Year?</a:t>
            </a:r>
          </a:p>
        </p:txBody>
      </p:sp>
      <p:sp>
        <p:nvSpPr>
          <p:cNvPr id="3" name="Text Placeholder 2"/>
          <p:cNvSpPr>
            <a:spLocks noGrp="1"/>
          </p:cNvSpPr>
          <p:nvPr>
            <p:ph idx="1"/>
          </p:nvPr>
        </p:nvSpPr>
        <p:spPr/>
        <p:txBody>
          <a:bodyPr>
            <a:normAutofit/>
          </a:bodyPr>
          <a:lstStyle/>
          <a:p>
            <a:pPr lvl="0"/>
            <a:r>
              <a:rPr lang="en-US" dirty="0">
                <a:sym typeface="Calibri"/>
              </a:rPr>
              <a:t>TestNav 8 Updates</a:t>
            </a:r>
          </a:p>
          <a:p>
            <a:pPr lvl="1"/>
            <a:r>
              <a:rPr lang="en-US" dirty="0">
                <a:sym typeface="Calibri"/>
              </a:rPr>
              <a:t>Browser-based TestNav is no longer supported using the Firefox ESR – was previously supported but Mozilla ended support of required plugins. </a:t>
            </a:r>
          </a:p>
          <a:p>
            <a:pPr lvl="1"/>
            <a:r>
              <a:rPr lang="en-US" dirty="0">
                <a:sym typeface="Calibri"/>
              </a:rPr>
              <a:t>The app will support most Assistive Technologies – an infrastructure trial is recommended to confirm functionality. </a:t>
            </a:r>
            <a:r>
              <a:rPr lang="en-US" dirty="0" err="1">
                <a:sym typeface="Calibri"/>
              </a:rPr>
              <a:t>Co:Writer</a:t>
            </a:r>
            <a:r>
              <a:rPr lang="en-US" dirty="0">
                <a:sym typeface="Calibri"/>
              </a:rPr>
              <a:t> and </a:t>
            </a:r>
            <a:r>
              <a:rPr lang="en-US" dirty="0" err="1">
                <a:sym typeface="Calibri"/>
              </a:rPr>
              <a:t>Read&amp;Write</a:t>
            </a:r>
            <a:r>
              <a:rPr lang="en-US" dirty="0">
                <a:sym typeface="Calibri"/>
              </a:rPr>
              <a:t> will require use on a 3rd party device with transcription. </a:t>
            </a:r>
          </a:p>
          <a:p>
            <a:pPr lvl="1"/>
            <a:r>
              <a:rPr lang="en-US" dirty="0">
                <a:sym typeface="Calibri"/>
              </a:rPr>
              <a:t>Versions 1.7.3 for TestNav Applications</a:t>
            </a:r>
          </a:p>
          <a:p>
            <a:pPr lvl="1"/>
            <a:r>
              <a:rPr lang="en-US" dirty="0">
                <a:sym typeface="Calibri"/>
              </a:rPr>
              <a:t>Version 2018.11 for Proctor Caching (Windows OS).</a:t>
            </a:r>
          </a:p>
          <a:p>
            <a:pPr lvl="1"/>
            <a:endParaRPr lang="en-US" dirty="0">
              <a:sym typeface="Calibri"/>
            </a:endParaRPr>
          </a:p>
          <a:p>
            <a:pPr lvl="1"/>
            <a:endParaRPr lang="en-US" dirty="0">
              <a:sym typeface="Calibri"/>
            </a:endParaRPr>
          </a:p>
          <a:p>
            <a:pPr lvl="1"/>
            <a:endParaRPr lang="en-US" dirty="0">
              <a:sym typeface="Calibri"/>
            </a:endParaRPr>
          </a:p>
        </p:txBody>
      </p:sp>
      <p:sp>
        <p:nvSpPr>
          <p:cNvPr id="4" name="Slide Number Placeholder 3">
            <a:extLst>
              <a:ext uri="{FF2B5EF4-FFF2-40B4-BE49-F238E27FC236}">
                <a16:creationId xmlns:a16="http://schemas.microsoft.com/office/drawing/2014/main" id="{5C1F7F1F-BC95-4E1A-A660-1E1A891E3D89}"/>
              </a:ext>
            </a:extLst>
          </p:cNvPr>
          <p:cNvSpPr>
            <a:spLocks noGrp="1"/>
          </p:cNvSpPr>
          <p:nvPr>
            <p:ph type="sldNum" sz="quarter" idx="12"/>
          </p:nvPr>
        </p:nvSpPr>
        <p:spPr/>
        <p:txBody>
          <a:bodyPr/>
          <a:lstStyle/>
          <a:p>
            <a:fld id="{CD5C70A5-9411-4B11-A0DB-D49D3D849901}" type="slidenum">
              <a:rPr lang="en-US" smtClean="0"/>
              <a:pPr/>
              <a:t>10</a:t>
            </a:fld>
            <a:endParaRPr lang="en-US" dirty="0"/>
          </a:p>
        </p:txBody>
      </p:sp>
    </p:spTree>
    <p:extLst>
      <p:ext uri="{BB962C8B-B14F-4D97-AF65-F5344CB8AC3E}">
        <p14:creationId xmlns:p14="http://schemas.microsoft.com/office/powerpoint/2010/main" val="73364064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Infrastructure Trial</a:t>
            </a:r>
          </a:p>
        </p:txBody>
      </p:sp>
      <p:sp>
        <p:nvSpPr>
          <p:cNvPr id="3" name="Rectangle 3"/>
          <p:cNvSpPr txBox="1">
            <a:spLocks noChangeArrowheads="1"/>
          </p:cNvSpPr>
          <p:nvPr/>
        </p:nvSpPr>
        <p:spPr>
          <a:xfrm>
            <a:off x="2952750" y="2114550"/>
            <a:ext cx="6400800" cy="3657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800" dirty="0"/>
          </a:p>
        </p:txBody>
      </p:sp>
      <p:pic>
        <p:nvPicPr>
          <p:cNvPr id="4098" name="Picture 2" descr="C:\Users\AndeA2\AppData\Local\Microsoft\Windows\Temporary Internet Files\Content.IE5\81SUX1R4\MC9001048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6150" y="2378034"/>
            <a:ext cx="2002782" cy="154305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DEAD9528-BD60-4341-8EBD-EB1A9F6C7FE9}"/>
              </a:ext>
            </a:extLst>
          </p:cNvPr>
          <p:cNvSpPr txBox="1">
            <a:spLocks noGrp="1"/>
          </p:cNvSpPr>
          <p:nvPr>
            <p:ph idx="1"/>
          </p:nvPr>
        </p:nvSpPr>
        <p:spPr>
          <a:xfrm>
            <a:off x="838200" y="1747838"/>
            <a:ext cx="10515600" cy="4351337"/>
          </a:xfrm>
          <a:prstGeom prst="rect">
            <a:avLst/>
          </a:prstGeom>
          <a:noFill/>
        </p:spPr>
        <p:txBody>
          <a:bodyPr wrap="none" rtlCol="0">
            <a:spAutoFit/>
          </a:bodyPr>
          <a:lstStyle/>
          <a:p>
            <a:r>
              <a:rPr lang="en-US" b="1" dirty="0"/>
              <a:t>What to do during the Infrastructure Trial</a:t>
            </a:r>
          </a:p>
          <a:p>
            <a:endParaRPr lang="en-US" b="1" dirty="0"/>
          </a:p>
          <a:p>
            <a:pPr marL="600075" lvl="1" indent="-257175">
              <a:buFont typeface="Wingdings" panose="05000000000000000000" pitchFamily="2" charset="2"/>
              <a:buChar char="v"/>
            </a:pPr>
            <a:r>
              <a:rPr lang="en-US" dirty="0">
                <a:ea typeface="MS PGothic" pitchFamily="34" charset="-128"/>
              </a:rPr>
              <a:t>Prepare</a:t>
            </a:r>
          </a:p>
          <a:p>
            <a:pPr marL="600075" lvl="1" indent="-257175">
              <a:buFont typeface="Wingdings" panose="05000000000000000000" pitchFamily="2" charset="2"/>
              <a:buChar char="v"/>
            </a:pPr>
            <a:r>
              <a:rPr lang="en-US" dirty="0"/>
              <a:t>Conduct</a:t>
            </a:r>
          </a:p>
          <a:p>
            <a:pPr marL="600075" lvl="1" indent="-257175">
              <a:buFont typeface="Wingdings" panose="05000000000000000000" pitchFamily="2" charset="2"/>
              <a:buChar char="v"/>
            </a:pPr>
            <a:r>
              <a:rPr lang="en-US" dirty="0"/>
              <a:t>Closing &amp; Lessons learned</a:t>
            </a:r>
          </a:p>
        </p:txBody>
      </p:sp>
      <p:sp>
        <p:nvSpPr>
          <p:cNvPr id="4" name="Slide Number Placeholder 3">
            <a:extLst>
              <a:ext uri="{FF2B5EF4-FFF2-40B4-BE49-F238E27FC236}">
                <a16:creationId xmlns:a16="http://schemas.microsoft.com/office/drawing/2014/main" id="{E20699BC-495B-4843-88AA-8534D1A1F074}"/>
              </a:ext>
            </a:extLst>
          </p:cNvPr>
          <p:cNvSpPr>
            <a:spLocks noGrp="1"/>
          </p:cNvSpPr>
          <p:nvPr>
            <p:ph type="sldNum" sz="quarter" idx="12"/>
          </p:nvPr>
        </p:nvSpPr>
        <p:spPr/>
        <p:txBody>
          <a:bodyPr/>
          <a:lstStyle/>
          <a:p>
            <a:fld id="{CD5C70A5-9411-4B11-A0DB-D49D3D849901}" type="slidenum">
              <a:rPr lang="en-US" smtClean="0"/>
              <a:pPr/>
              <a:t>100</a:t>
            </a:fld>
            <a:endParaRPr lang="en-US" dirty="0"/>
          </a:p>
        </p:txBody>
      </p:sp>
    </p:spTree>
    <p:extLst>
      <p:ext uri="{BB962C8B-B14F-4D97-AF65-F5344CB8AC3E}">
        <p14:creationId xmlns:p14="http://schemas.microsoft.com/office/powerpoint/2010/main" val="145774668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029930"/>
            <a:ext cx="10515600" cy="798139"/>
          </a:xfrm>
        </p:spPr>
        <p:txBody>
          <a:bodyPr/>
          <a:lstStyle/>
          <a:p>
            <a:r>
              <a:rPr lang="en-US" dirty="0"/>
              <a:t>Questions &amp; Answers</a:t>
            </a:r>
          </a:p>
        </p:txBody>
      </p:sp>
      <p:sp>
        <p:nvSpPr>
          <p:cNvPr id="2" name="Slide Number Placeholder 1">
            <a:extLst>
              <a:ext uri="{FF2B5EF4-FFF2-40B4-BE49-F238E27FC236}">
                <a16:creationId xmlns:a16="http://schemas.microsoft.com/office/drawing/2014/main" id="{35A11002-8181-4ACD-A155-6D2D6BB5AC10}"/>
              </a:ext>
            </a:extLst>
          </p:cNvPr>
          <p:cNvSpPr>
            <a:spLocks noGrp="1"/>
          </p:cNvSpPr>
          <p:nvPr>
            <p:ph type="sldNum" sz="quarter" idx="10"/>
          </p:nvPr>
        </p:nvSpPr>
        <p:spPr/>
        <p:txBody>
          <a:bodyPr/>
          <a:lstStyle/>
          <a:p>
            <a:pPr algn="r"/>
            <a:fld id="{CD5C70A5-9411-4B11-A0DB-D49D3D849901}" type="slidenum">
              <a:rPr lang="en-US" smtClean="0"/>
              <a:pPr algn="r"/>
              <a:t>101</a:t>
            </a:fld>
            <a:endParaRPr lang="en-US" dirty="0"/>
          </a:p>
        </p:txBody>
      </p:sp>
    </p:spTree>
    <p:extLst>
      <p:ext uri="{BB962C8B-B14F-4D97-AF65-F5344CB8AC3E}">
        <p14:creationId xmlns:p14="http://schemas.microsoft.com/office/powerpoint/2010/main" val="3665530037"/>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286183"/>
            <a:ext cx="10515600" cy="798139"/>
          </a:xfrm>
        </p:spPr>
        <p:txBody>
          <a:bodyPr>
            <a:normAutofit/>
          </a:bodyPr>
          <a:lstStyle/>
          <a:p>
            <a:r>
              <a:rPr lang="en-US" sz="4000" dirty="0">
                <a:solidFill>
                  <a:schemeClr val="tx1"/>
                </a:solidFill>
                <a:latin typeface="+mj-lt"/>
              </a:rPr>
              <a:t>Agenda</a:t>
            </a:r>
          </a:p>
        </p:txBody>
      </p:sp>
      <p:sp>
        <p:nvSpPr>
          <p:cNvPr id="4" name="Title 1"/>
          <p:cNvSpPr txBox="1">
            <a:spLocks/>
          </p:cNvSpPr>
          <p:nvPr/>
        </p:nvSpPr>
        <p:spPr>
          <a:xfrm>
            <a:off x="4781550" y="857250"/>
            <a:ext cx="4743450" cy="914400"/>
          </a:xfrm>
          <a:prstGeom prst="rect">
            <a:avLst/>
          </a:prstGeom>
        </p:spPr>
        <p:txBody>
          <a:bodyPr lIns="67409" tIns="33705" rIns="67409" bIns="33705"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3300" b="1" dirty="0">
              <a:solidFill>
                <a:prstClr val="black"/>
              </a:solidFill>
            </a:endParaRPr>
          </a:p>
        </p:txBody>
      </p:sp>
      <p:graphicFrame>
        <p:nvGraphicFramePr>
          <p:cNvPr id="7" name="Content Placeholder 6">
            <a:extLst>
              <a:ext uri="{FF2B5EF4-FFF2-40B4-BE49-F238E27FC236}">
                <a16:creationId xmlns:a16="http://schemas.microsoft.com/office/drawing/2014/main" id="{944E73E1-8CE8-469F-B161-B6310279FB37}"/>
              </a:ext>
            </a:extLst>
          </p:cNvPr>
          <p:cNvGraphicFramePr>
            <a:graphicFrameLocks noGrp="1"/>
          </p:cNvGraphicFramePr>
          <p:nvPr>
            <p:ph idx="1"/>
            <p:extLst>
              <p:ext uri="{D42A27DB-BD31-4B8C-83A1-F6EECF244321}">
                <p14:modId xmlns:p14="http://schemas.microsoft.com/office/powerpoint/2010/main" val="1289390574"/>
              </p:ext>
            </p:extLst>
          </p:nvPr>
        </p:nvGraphicFramePr>
        <p:xfrm>
          <a:off x="0" y="1421594"/>
          <a:ext cx="12191999" cy="4486446"/>
        </p:xfrm>
        <a:graphic>
          <a:graphicData uri="http://schemas.openxmlformats.org/drawingml/2006/table">
            <a:tbl>
              <a:tblPr bandRow="1">
                <a:tableStyleId>{5940675A-B579-460E-94D1-54222C63F5DA}</a:tableStyleId>
              </a:tblPr>
              <a:tblGrid>
                <a:gridCol w="7605944">
                  <a:extLst>
                    <a:ext uri="{9D8B030D-6E8A-4147-A177-3AD203B41FA5}">
                      <a16:colId xmlns:a16="http://schemas.microsoft.com/office/drawing/2014/main" val="289760821"/>
                    </a:ext>
                  </a:extLst>
                </a:gridCol>
                <a:gridCol w="4586055">
                  <a:extLst>
                    <a:ext uri="{9D8B030D-6E8A-4147-A177-3AD203B41FA5}">
                      <a16:colId xmlns:a16="http://schemas.microsoft.com/office/drawing/2014/main" val="107583079"/>
                    </a:ext>
                  </a:extLst>
                </a:gridCol>
              </a:tblGrid>
              <a:tr h="663929">
                <a:tc>
                  <a:txBody>
                    <a:bodyPr/>
                    <a:lstStyle/>
                    <a:p>
                      <a:pPr marL="914400" lvl="2" indent="0">
                        <a:lnSpc>
                          <a:spcPct val="100000"/>
                        </a:lnSpc>
                        <a:spcBef>
                          <a:spcPts val="225"/>
                        </a:spcBef>
                        <a:spcAft>
                          <a:spcPts val="225"/>
                        </a:spcAft>
                        <a:buClr>
                          <a:srgbClr val="8F23B3"/>
                        </a:buClr>
                        <a:buSzPct val="125000"/>
                        <a:buNone/>
                      </a:pPr>
                      <a:r>
                        <a:rPr lang="en-US" sz="2000" b="1" dirty="0">
                          <a:ln>
                            <a:noFill/>
                          </a:ln>
                        </a:rPr>
                        <a:t>Part I: </a:t>
                      </a:r>
                      <a:r>
                        <a:rPr lang="en-US" sz="2000" b="1" kern="1200" dirty="0">
                          <a:ln>
                            <a:noFill/>
                          </a:ln>
                        </a:rPr>
                        <a:t>Before Testing - Technology Coordinator Preparation</a:t>
                      </a:r>
                      <a:endParaRPr lang="en-US" sz="2000" b="1" kern="1200" dirty="0">
                        <a:ln>
                          <a:noFill/>
                        </a:ln>
                        <a:solidFill>
                          <a:schemeClr val="tx1"/>
                        </a:solidFill>
                        <a:latin typeface="+mn-lt"/>
                        <a:ea typeface="+mn-ea"/>
                        <a:cs typeface="+mn-cs"/>
                      </a:endParaRPr>
                    </a:p>
                  </a:txBody>
                  <a:tcPr>
                    <a:lnR w="12700" cap="flat" cmpd="sng" algn="ctr">
                      <a:noFill/>
                      <a:prstDash val="solid"/>
                      <a:round/>
                      <a:headEnd type="none" w="med" len="med"/>
                      <a:tailEnd type="none" w="med" len="med"/>
                    </a:lnR>
                    <a:noFill/>
                  </a:tcPr>
                </a:tc>
                <a:tc>
                  <a:txBody>
                    <a:bodyPr/>
                    <a:lstStyle/>
                    <a:p>
                      <a:pPr lvl="0">
                        <a:lnSpc>
                          <a:spcPct val="100000"/>
                        </a:lnSpc>
                        <a:spcBef>
                          <a:spcPts val="225"/>
                        </a:spcBef>
                        <a:spcAft>
                          <a:spcPts val="225"/>
                        </a:spcAft>
                        <a:buSzPct val="125000"/>
                      </a:pPr>
                      <a:r>
                        <a:rPr lang="en-US" sz="1800" dirty="0"/>
                        <a:t>Technology System Requirements</a:t>
                      </a:r>
                    </a:p>
                    <a:p>
                      <a:pPr lvl="0">
                        <a:lnSpc>
                          <a:spcPct val="100000"/>
                        </a:lnSpc>
                        <a:spcBef>
                          <a:spcPts val="225"/>
                        </a:spcBef>
                        <a:spcAft>
                          <a:spcPts val="225"/>
                        </a:spcAft>
                        <a:buSzPct val="125000"/>
                      </a:pPr>
                      <a:r>
                        <a:rPr lang="en-US" sz="1800" dirty="0"/>
                        <a:t>Technology Setup</a:t>
                      </a:r>
                    </a:p>
                  </a:txBody>
                  <a:tcPr>
                    <a:lnL w="12700" cap="flat" cmpd="sng" algn="ctr">
                      <a:noFill/>
                      <a:prstDash val="solid"/>
                      <a:round/>
                      <a:headEnd type="none" w="med" len="med"/>
                      <a:tailEnd type="none" w="med" len="med"/>
                    </a:lnL>
                    <a:noFill/>
                  </a:tcPr>
                </a:tc>
                <a:extLst>
                  <a:ext uri="{0D108BD9-81ED-4DB2-BD59-A6C34878D82A}">
                    <a16:rowId xmlns:a16="http://schemas.microsoft.com/office/drawing/2014/main" val="242186472"/>
                  </a:ext>
                </a:extLst>
              </a:tr>
              <a:tr h="1288803">
                <a:tc>
                  <a:txBody>
                    <a:bodyPr/>
                    <a:lstStyle/>
                    <a:p>
                      <a:pPr marL="914400" lvl="2" indent="0">
                        <a:lnSpc>
                          <a:spcPct val="100000"/>
                        </a:lnSpc>
                        <a:spcBef>
                          <a:spcPts val="225"/>
                        </a:spcBef>
                        <a:spcAft>
                          <a:spcPts val="225"/>
                        </a:spcAft>
                        <a:buClr>
                          <a:srgbClr val="8F23B3"/>
                        </a:buClr>
                        <a:buSzPct val="125000"/>
                        <a:buNone/>
                      </a:pPr>
                      <a:r>
                        <a:rPr lang="en-US" sz="2000" b="1" dirty="0">
                          <a:ln>
                            <a:noFill/>
                          </a:ln>
                        </a:rPr>
                        <a:t>Part II: Before Testing - Test Coordinator Preparation</a:t>
                      </a:r>
                    </a:p>
                  </a:txBody>
                  <a:tcPr>
                    <a:lnR w="12700" cap="flat" cmpd="sng" algn="ctr">
                      <a:noFill/>
                      <a:prstDash val="solid"/>
                      <a:round/>
                      <a:headEnd type="none" w="med" len="med"/>
                      <a:tailEnd type="none" w="med" len="med"/>
                    </a:lnR>
                    <a:noFill/>
                  </a:tcPr>
                </a:tc>
                <a:tc>
                  <a:txBody>
                    <a:bodyPr/>
                    <a:lstStyle/>
                    <a:p>
                      <a:pPr lvl="0">
                        <a:lnSpc>
                          <a:spcPct val="100000"/>
                        </a:lnSpc>
                        <a:spcBef>
                          <a:spcPts val="225"/>
                        </a:spcBef>
                        <a:spcAft>
                          <a:spcPts val="225"/>
                        </a:spcAft>
                        <a:buSzPct val="125000"/>
                      </a:pPr>
                      <a:r>
                        <a:rPr lang="en-US" sz="1800" dirty="0"/>
                        <a:t>What’s new this year?</a:t>
                      </a:r>
                    </a:p>
                    <a:p>
                      <a:pPr lvl="0">
                        <a:lnSpc>
                          <a:spcPct val="100000"/>
                        </a:lnSpc>
                        <a:spcBef>
                          <a:spcPts val="225"/>
                        </a:spcBef>
                        <a:spcAft>
                          <a:spcPts val="225"/>
                        </a:spcAft>
                        <a:buSzPct val="125000"/>
                      </a:pPr>
                      <a:r>
                        <a:rPr lang="en-US" sz="1800" dirty="0"/>
                        <a:t>PearsonAccess</a:t>
                      </a:r>
                      <a:r>
                        <a:rPr lang="en-US" sz="1800" baseline="30000" dirty="0"/>
                        <a:t>next</a:t>
                      </a:r>
                    </a:p>
                    <a:p>
                      <a:pPr lvl="0">
                        <a:lnSpc>
                          <a:spcPct val="100000"/>
                        </a:lnSpc>
                        <a:spcBef>
                          <a:spcPts val="225"/>
                        </a:spcBef>
                        <a:spcAft>
                          <a:spcPts val="225"/>
                        </a:spcAft>
                        <a:buSzPct val="125000"/>
                      </a:pPr>
                      <a:r>
                        <a:rPr lang="en-US" sz="1800" dirty="0"/>
                        <a:t>Student Readiness</a:t>
                      </a:r>
                    </a:p>
                    <a:p>
                      <a:pPr lvl="0">
                        <a:lnSpc>
                          <a:spcPct val="100000"/>
                        </a:lnSpc>
                        <a:spcBef>
                          <a:spcPts val="225"/>
                        </a:spcBef>
                        <a:spcAft>
                          <a:spcPts val="225"/>
                        </a:spcAft>
                        <a:buSzPct val="125000"/>
                      </a:pPr>
                      <a:r>
                        <a:rPr lang="en-US" sz="1800" dirty="0"/>
                        <a:t>Infrastructure Trial</a:t>
                      </a:r>
                    </a:p>
                  </a:txBody>
                  <a:tcPr>
                    <a:lnL w="12700" cap="flat" cmpd="sng" algn="ctr">
                      <a:noFill/>
                      <a:prstDash val="solid"/>
                      <a:round/>
                      <a:headEnd type="none" w="med" len="med"/>
                      <a:tailEnd type="none" w="med" len="med"/>
                    </a:lnL>
                    <a:noFill/>
                  </a:tcPr>
                </a:tc>
                <a:extLst>
                  <a:ext uri="{0D108BD9-81ED-4DB2-BD59-A6C34878D82A}">
                    <a16:rowId xmlns:a16="http://schemas.microsoft.com/office/drawing/2014/main" val="1573856310"/>
                  </a:ext>
                </a:extLst>
              </a:tr>
              <a:tr h="737406">
                <a:tc>
                  <a:txBody>
                    <a:bodyPr/>
                    <a:lstStyle/>
                    <a:p>
                      <a:pPr marL="914400" lvl="2" indent="0">
                        <a:lnSpc>
                          <a:spcPct val="100000"/>
                        </a:lnSpc>
                        <a:spcBef>
                          <a:spcPts val="225"/>
                        </a:spcBef>
                        <a:spcAft>
                          <a:spcPts val="225"/>
                        </a:spcAft>
                        <a:buClr>
                          <a:srgbClr val="8F23B3"/>
                        </a:buClr>
                        <a:buSzPct val="125000"/>
                        <a:buNone/>
                      </a:pPr>
                      <a:r>
                        <a:rPr lang="en-US" sz="2000" b="1" dirty="0">
                          <a:ln>
                            <a:noFill/>
                          </a:ln>
                        </a:rPr>
                        <a:t>Part III: During Testing</a:t>
                      </a:r>
                    </a:p>
                    <a:p>
                      <a:pPr lvl="2"/>
                      <a:endParaRPr lang="en-US" sz="2000" b="1" dirty="0">
                        <a:ln>
                          <a:noFill/>
                        </a:ln>
                      </a:endParaRPr>
                    </a:p>
                  </a:txBody>
                  <a:tcPr>
                    <a:lnR w="12700" cap="flat" cmpd="sng" algn="ctr">
                      <a:noFill/>
                      <a:prstDash val="solid"/>
                      <a:round/>
                      <a:headEnd type="none" w="med" len="med"/>
                      <a:tailEnd type="none" w="med" len="med"/>
                    </a:lnR>
                    <a:solidFill>
                      <a:schemeClr val="bg2"/>
                    </a:solidFill>
                  </a:tcPr>
                </a:tc>
                <a:tc>
                  <a:txBody>
                    <a:bodyPr/>
                    <a:lstStyle/>
                    <a:p>
                      <a:pPr lvl="0">
                        <a:lnSpc>
                          <a:spcPct val="100000"/>
                        </a:lnSpc>
                        <a:spcBef>
                          <a:spcPts val="225"/>
                        </a:spcBef>
                        <a:spcAft>
                          <a:spcPts val="225"/>
                        </a:spcAft>
                        <a:buSzPct val="125000"/>
                      </a:pPr>
                      <a:r>
                        <a:rPr lang="en-US" sz="1800" dirty="0"/>
                        <a:t>Session Management</a:t>
                      </a:r>
                    </a:p>
                    <a:p>
                      <a:pPr lvl="0">
                        <a:lnSpc>
                          <a:spcPct val="100000"/>
                        </a:lnSpc>
                        <a:spcBef>
                          <a:spcPts val="225"/>
                        </a:spcBef>
                        <a:spcAft>
                          <a:spcPts val="225"/>
                        </a:spcAft>
                        <a:buSzPct val="125000"/>
                      </a:pPr>
                      <a:r>
                        <a:rPr lang="en-US" sz="1800" dirty="0"/>
                        <a:t>Technical Troubleshooting</a:t>
                      </a:r>
                    </a:p>
                  </a:txBody>
                  <a:tcPr>
                    <a:lnL w="12700" cap="flat" cmpd="sng" algn="ctr">
                      <a:noFill/>
                      <a:prstDash val="solid"/>
                      <a:round/>
                      <a:headEnd type="none" w="med" len="med"/>
                      <a:tailEnd type="none" w="med" len="med"/>
                    </a:lnL>
                    <a:solidFill>
                      <a:schemeClr val="bg2"/>
                    </a:solidFill>
                  </a:tcPr>
                </a:tc>
                <a:extLst>
                  <a:ext uri="{0D108BD9-81ED-4DB2-BD59-A6C34878D82A}">
                    <a16:rowId xmlns:a16="http://schemas.microsoft.com/office/drawing/2014/main" val="260355573"/>
                  </a:ext>
                </a:extLst>
              </a:tr>
              <a:tr h="976366">
                <a:tc>
                  <a: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en-US" sz="2000" b="1" dirty="0">
                          <a:ln>
                            <a:noFill/>
                          </a:ln>
                        </a:rPr>
                        <a:t>Part IV: After Testing</a:t>
                      </a:r>
                    </a:p>
                    <a:p>
                      <a:pPr lvl="2"/>
                      <a:endParaRPr lang="en-US" sz="2000" b="1" dirty="0">
                        <a:ln>
                          <a:noFill/>
                        </a:ln>
                      </a:endParaRPr>
                    </a:p>
                  </a:txBody>
                  <a:tcPr>
                    <a:lnR w="12700" cap="flat" cmpd="sng" algn="ctr">
                      <a:noFill/>
                      <a:prstDash val="solid"/>
                      <a:round/>
                      <a:headEnd type="none" w="med" len="med"/>
                      <a:tailEnd type="none" w="med" len="med"/>
                    </a:lnR>
                  </a:tcPr>
                </a:tc>
                <a:tc>
                  <a:txBody>
                    <a:bodyPr/>
                    <a:lstStyle/>
                    <a:p>
                      <a:pPr lvl="0">
                        <a:lnSpc>
                          <a:spcPct val="100000"/>
                        </a:lnSpc>
                        <a:spcBef>
                          <a:spcPts val="225"/>
                        </a:spcBef>
                        <a:spcAft>
                          <a:spcPts val="225"/>
                        </a:spcAft>
                        <a:buSzPct val="125000"/>
                      </a:pPr>
                      <a:r>
                        <a:rPr lang="en-US" sz="1800" dirty="0"/>
                        <a:t>Session Clean-Up</a:t>
                      </a:r>
                    </a:p>
                    <a:p>
                      <a:pPr lvl="0">
                        <a:lnSpc>
                          <a:spcPct val="100000"/>
                        </a:lnSpc>
                        <a:spcBef>
                          <a:spcPts val="225"/>
                        </a:spcBef>
                        <a:spcAft>
                          <a:spcPts val="225"/>
                        </a:spcAft>
                        <a:buSzPct val="125000"/>
                      </a:pPr>
                      <a:r>
                        <a:rPr lang="en-US" sz="1800" dirty="0"/>
                        <a:t>Resolve Critical Warnings</a:t>
                      </a:r>
                    </a:p>
                    <a:p>
                      <a:pPr lvl="0">
                        <a:lnSpc>
                          <a:spcPct val="100000"/>
                        </a:lnSpc>
                        <a:spcBef>
                          <a:spcPts val="225"/>
                        </a:spcBef>
                        <a:spcAft>
                          <a:spcPts val="225"/>
                        </a:spcAft>
                        <a:buSzPct val="125000"/>
                      </a:pPr>
                      <a:r>
                        <a:rPr lang="en-US" sz="1800" dirty="0"/>
                        <a:t>Purge Test Content</a:t>
                      </a:r>
                    </a:p>
                  </a:txBody>
                  <a:tcPr>
                    <a:lnL w="12700" cap="flat" cmpd="sng" algn="ctr">
                      <a:noFill/>
                      <a:prstDash val="solid"/>
                      <a:round/>
                      <a:headEnd type="none" w="med" len="med"/>
                      <a:tailEnd type="none" w="med" len="med"/>
                    </a:lnL>
                  </a:tcPr>
                </a:tc>
                <a:extLst>
                  <a:ext uri="{0D108BD9-81ED-4DB2-BD59-A6C34878D82A}">
                    <a16:rowId xmlns:a16="http://schemas.microsoft.com/office/drawing/2014/main" val="3483195912"/>
                  </a:ext>
                </a:extLst>
              </a:tr>
              <a:tr h="673692">
                <a:tc>
                  <a: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en-US" sz="2000" b="1" dirty="0">
                          <a:ln>
                            <a:noFill/>
                          </a:ln>
                        </a:rPr>
                        <a:t>Part V: Additional Information</a:t>
                      </a:r>
                    </a:p>
                    <a:p>
                      <a:pPr lvl="2"/>
                      <a:endParaRPr lang="en-US" sz="2000" b="1" dirty="0">
                        <a:ln>
                          <a:noFill/>
                        </a:ln>
                      </a:endParaRPr>
                    </a:p>
                  </a:txBody>
                  <a:tcPr>
                    <a:lnR w="12700" cap="flat" cmpd="sng" algn="ctr">
                      <a:noFill/>
                      <a:prstDash val="solid"/>
                      <a:round/>
                      <a:headEnd type="none" w="med" len="med"/>
                      <a:tailEnd type="none" w="med" len="med"/>
                    </a:lnR>
                  </a:tcPr>
                </a:tc>
                <a:tc>
                  <a:txBody>
                    <a:bodyPr/>
                    <a:lstStyle/>
                    <a:p>
                      <a:pPr lvl="0">
                        <a:lnSpc>
                          <a:spcPct val="100000"/>
                        </a:lnSpc>
                        <a:spcBef>
                          <a:spcPts val="225"/>
                        </a:spcBef>
                        <a:spcAft>
                          <a:spcPts val="225"/>
                        </a:spcAft>
                        <a:buSzPct val="125000"/>
                      </a:pPr>
                      <a:r>
                        <a:rPr lang="en-US" sz="1800" dirty="0"/>
                        <a:t>Paper Materials</a:t>
                      </a:r>
                    </a:p>
                    <a:p>
                      <a:pPr lvl="0">
                        <a:lnSpc>
                          <a:spcPct val="100000"/>
                        </a:lnSpc>
                        <a:spcBef>
                          <a:spcPts val="225"/>
                        </a:spcBef>
                        <a:spcAft>
                          <a:spcPts val="225"/>
                        </a:spcAft>
                        <a:buSzPct val="125000"/>
                      </a:pPr>
                      <a:r>
                        <a:rPr lang="en-US" sz="1800" dirty="0"/>
                        <a:t>Resources &amp; Support</a:t>
                      </a:r>
                    </a:p>
                  </a:txBody>
                  <a:tcPr>
                    <a:lnL w="12700" cap="flat" cmpd="sng" algn="ctr">
                      <a:noFill/>
                      <a:prstDash val="solid"/>
                      <a:round/>
                      <a:headEnd type="none" w="med" len="med"/>
                      <a:tailEnd type="none" w="med" len="med"/>
                    </a:lnL>
                  </a:tcPr>
                </a:tc>
                <a:extLst>
                  <a:ext uri="{0D108BD9-81ED-4DB2-BD59-A6C34878D82A}">
                    <a16:rowId xmlns:a16="http://schemas.microsoft.com/office/drawing/2014/main" val="4010832527"/>
                  </a:ext>
                </a:extLst>
              </a:tr>
            </a:tbl>
          </a:graphicData>
        </a:graphic>
      </p:graphicFrame>
      <p:sp>
        <p:nvSpPr>
          <p:cNvPr id="3" name="Slide Number Placeholder 2">
            <a:extLst>
              <a:ext uri="{FF2B5EF4-FFF2-40B4-BE49-F238E27FC236}">
                <a16:creationId xmlns:a16="http://schemas.microsoft.com/office/drawing/2014/main" id="{B28D7247-7DA7-4BFB-A26A-58B68FDCCF5B}"/>
              </a:ext>
            </a:extLst>
          </p:cNvPr>
          <p:cNvSpPr>
            <a:spLocks noGrp="1"/>
          </p:cNvSpPr>
          <p:nvPr>
            <p:ph type="sldNum" sz="quarter" idx="12"/>
          </p:nvPr>
        </p:nvSpPr>
        <p:spPr/>
        <p:txBody>
          <a:bodyPr/>
          <a:lstStyle/>
          <a:p>
            <a:fld id="{CD5C70A5-9411-4B11-A0DB-D49D3D849901}" type="slidenum">
              <a:rPr lang="en-US" smtClean="0"/>
              <a:pPr/>
              <a:t>102</a:t>
            </a:fld>
            <a:endParaRPr lang="en-US" dirty="0"/>
          </a:p>
        </p:txBody>
      </p:sp>
    </p:spTree>
    <p:extLst>
      <p:ext uri="{BB962C8B-B14F-4D97-AF65-F5344CB8AC3E}">
        <p14:creationId xmlns:p14="http://schemas.microsoft.com/office/powerpoint/2010/main" val="4281747558"/>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III: During Testing</a:t>
            </a:r>
          </a:p>
        </p:txBody>
      </p:sp>
      <p:sp>
        <p:nvSpPr>
          <p:cNvPr id="4" name="Title 1"/>
          <p:cNvSpPr txBox="1">
            <a:spLocks/>
          </p:cNvSpPr>
          <p:nvPr/>
        </p:nvSpPr>
        <p:spPr>
          <a:xfrm>
            <a:off x="4781550" y="857250"/>
            <a:ext cx="4743450" cy="914400"/>
          </a:xfrm>
          <a:prstGeom prst="rect">
            <a:avLst/>
          </a:prstGeom>
        </p:spPr>
        <p:txBody>
          <a:bodyPr lIns="67409" tIns="33705" rIns="67409" bIns="33705"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3300" b="1" dirty="0">
              <a:solidFill>
                <a:prstClr val="black"/>
              </a:solidFill>
            </a:endParaRPr>
          </a:p>
        </p:txBody>
      </p:sp>
      <p:sp>
        <p:nvSpPr>
          <p:cNvPr id="8" name="Rectangle 3">
            <a:extLst>
              <a:ext uri="{FF2B5EF4-FFF2-40B4-BE49-F238E27FC236}">
                <a16:creationId xmlns:a16="http://schemas.microsoft.com/office/drawing/2014/main" id="{A3BF6815-838B-4DCF-8818-0740B64AB29A}"/>
              </a:ext>
            </a:extLst>
          </p:cNvPr>
          <p:cNvSpPr txBox="1">
            <a:spLocks noGrp="1" noChangeArrowheads="1"/>
          </p:cNvSpPr>
          <p:nvPr>
            <p:ph idx="1"/>
          </p:nvPr>
        </p:nvSpPr>
        <p:spPr>
          <a:xfrm>
            <a:off x="838200" y="1747838"/>
            <a:ext cx="10515600" cy="4351337"/>
          </a:xfrm>
          <a:prstGeom prst="rect">
            <a:avLst/>
          </a:prstGeom>
          <a:solidFill>
            <a:schemeClr val="bg1"/>
          </a:solidFill>
        </p:spPr>
        <p:txBody>
          <a:bodyPr lIns="68580"/>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25"/>
              </a:spcBef>
              <a:spcAft>
                <a:spcPts val="225"/>
              </a:spcAft>
              <a:buSzPct val="125000"/>
              <a:buFont typeface="Arial" panose="020B0604020202020204" pitchFamily="34" charset="0"/>
              <a:buChar char="•"/>
              <a:defRPr/>
            </a:pPr>
            <a:r>
              <a:rPr lang="en-US" sz="2100" dirty="0">
                <a:solidFill>
                  <a:prstClr val="black"/>
                </a:solidFill>
              </a:rPr>
              <a:t>Session Management</a:t>
            </a:r>
          </a:p>
          <a:p>
            <a:pPr lvl="1">
              <a:spcBef>
                <a:spcPts val="225"/>
              </a:spcBef>
              <a:spcAft>
                <a:spcPts val="225"/>
              </a:spcAft>
              <a:buSzPct val="125000"/>
              <a:buFont typeface="Arial" panose="020B0604020202020204" pitchFamily="34" charset="0"/>
              <a:buChar char="•"/>
              <a:defRPr/>
            </a:pPr>
            <a:r>
              <a:rPr lang="en-US" sz="1800" dirty="0">
                <a:solidFill>
                  <a:prstClr val="black"/>
                </a:solidFill>
              </a:rPr>
              <a:t>Lock/Unlock Units</a:t>
            </a:r>
          </a:p>
          <a:p>
            <a:pPr lvl="1">
              <a:spcBef>
                <a:spcPts val="225"/>
              </a:spcBef>
              <a:spcAft>
                <a:spcPts val="225"/>
              </a:spcAft>
              <a:buSzPct val="125000"/>
              <a:buFont typeface="Arial" panose="020B0604020202020204" pitchFamily="34" charset="0"/>
              <a:buChar char="•"/>
              <a:defRPr/>
            </a:pPr>
            <a:r>
              <a:rPr lang="en-US" sz="1800" dirty="0">
                <a:solidFill>
                  <a:prstClr val="black"/>
                </a:solidFill>
              </a:rPr>
              <a:t>Monitor Testing</a:t>
            </a:r>
          </a:p>
          <a:p>
            <a:pPr lvl="1">
              <a:spcBef>
                <a:spcPts val="225"/>
              </a:spcBef>
              <a:spcAft>
                <a:spcPts val="225"/>
              </a:spcAft>
              <a:buSzPct val="125000"/>
              <a:buFont typeface="Arial" panose="020B0604020202020204" pitchFamily="34" charset="0"/>
              <a:buChar char="•"/>
              <a:defRPr/>
            </a:pPr>
            <a:r>
              <a:rPr lang="en-US" sz="1800" dirty="0">
                <a:solidFill>
                  <a:prstClr val="black"/>
                </a:solidFill>
              </a:rPr>
              <a:t>Change a Student’s PNP</a:t>
            </a:r>
          </a:p>
          <a:p>
            <a:pPr lvl="1">
              <a:spcBef>
                <a:spcPts val="225"/>
              </a:spcBef>
              <a:spcAft>
                <a:spcPts val="225"/>
              </a:spcAft>
              <a:buSzPct val="125000"/>
              <a:buFont typeface="Arial" panose="020B0604020202020204" pitchFamily="34" charset="0"/>
              <a:buChar char="•"/>
              <a:defRPr/>
            </a:pPr>
            <a:r>
              <a:rPr lang="en-US" sz="1800" dirty="0">
                <a:solidFill>
                  <a:prstClr val="black"/>
                </a:solidFill>
              </a:rPr>
              <a:t>Make-Up Testing</a:t>
            </a:r>
          </a:p>
          <a:p>
            <a:pPr lvl="1">
              <a:spcBef>
                <a:spcPts val="225"/>
              </a:spcBef>
              <a:spcAft>
                <a:spcPts val="225"/>
              </a:spcAft>
              <a:buSzPct val="125000"/>
              <a:buFont typeface="Arial" panose="020B0604020202020204" pitchFamily="34" charset="0"/>
              <a:buChar char="•"/>
              <a:defRPr/>
            </a:pPr>
            <a:r>
              <a:rPr lang="en-US" sz="1800" dirty="0">
                <a:solidFill>
                  <a:prstClr val="black"/>
                </a:solidFill>
              </a:rPr>
              <a:t>Mark Tests Complete</a:t>
            </a:r>
          </a:p>
          <a:p>
            <a:pPr lvl="1">
              <a:spcBef>
                <a:spcPts val="225"/>
              </a:spcBef>
              <a:spcAft>
                <a:spcPts val="225"/>
              </a:spcAft>
              <a:buSzPct val="125000"/>
              <a:buFont typeface="Arial" panose="020B0604020202020204" pitchFamily="34" charset="0"/>
              <a:buChar char="•"/>
              <a:defRPr/>
            </a:pPr>
            <a:r>
              <a:rPr lang="en-US" sz="1800" dirty="0">
                <a:solidFill>
                  <a:prstClr val="black"/>
                </a:solidFill>
              </a:rPr>
              <a:t>Void and Not Tested</a:t>
            </a:r>
          </a:p>
          <a:p>
            <a:pPr>
              <a:spcBef>
                <a:spcPts val="225"/>
              </a:spcBef>
              <a:spcAft>
                <a:spcPts val="225"/>
              </a:spcAft>
              <a:buSzPct val="125000"/>
              <a:buFont typeface="Arial" panose="020B0604020202020204" pitchFamily="34" charset="0"/>
              <a:buChar char="•"/>
              <a:defRPr/>
            </a:pPr>
            <a:r>
              <a:rPr lang="en-US" sz="2100" dirty="0">
                <a:solidFill>
                  <a:prstClr val="black"/>
                </a:solidFill>
              </a:rPr>
              <a:t>Technical Troubleshooting</a:t>
            </a:r>
          </a:p>
          <a:p>
            <a:pPr lvl="1">
              <a:spcBef>
                <a:spcPts val="225"/>
              </a:spcBef>
              <a:spcAft>
                <a:spcPts val="225"/>
              </a:spcAft>
              <a:buSzPct val="125000"/>
              <a:buFont typeface="Arial" panose="020B0604020202020204" pitchFamily="34" charset="0"/>
              <a:buChar char="•"/>
              <a:defRPr/>
            </a:pPr>
            <a:r>
              <a:rPr lang="en-US" sz="1800" dirty="0">
                <a:solidFill>
                  <a:prstClr val="black"/>
                </a:solidFill>
              </a:rPr>
              <a:t>Common Error Codes</a:t>
            </a:r>
          </a:p>
        </p:txBody>
      </p:sp>
      <p:sp>
        <p:nvSpPr>
          <p:cNvPr id="3" name="Slide Number Placeholder 2">
            <a:extLst>
              <a:ext uri="{FF2B5EF4-FFF2-40B4-BE49-F238E27FC236}">
                <a16:creationId xmlns:a16="http://schemas.microsoft.com/office/drawing/2014/main" id="{4D3DD3A4-E648-42AC-8A74-79CE1F2FEB6F}"/>
              </a:ext>
            </a:extLst>
          </p:cNvPr>
          <p:cNvSpPr>
            <a:spLocks noGrp="1"/>
          </p:cNvSpPr>
          <p:nvPr>
            <p:ph type="sldNum" sz="quarter" idx="12"/>
          </p:nvPr>
        </p:nvSpPr>
        <p:spPr/>
        <p:txBody>
          <a:bodyPr/>
          <a:lstStyle/>
          <a:p>
            <a:fld id="{CD5C70A5-9411-4B11-A0DB-D49D3D849901}" type="slidenum">
              <a:rPr lang="en-US" smtClean="0"/>
              <a:pPr/>
              <a:t>103</a:t>
            </a:fld>
            <a:endParaRPr lang="en-US" dirty="0"/>
          </a:p>
        </p:txBody>
      </p:sp>
    </p:spTree>
    <p:extLst>
      <p:ext uri="{BB962C8B-B14F-4D97-AF65-F5344CB8AC3E}">
        <p14:creationId xmlns:p14="http://schemas.microsoft.com/office/powerpoint/2010/main" val="2279851173"/>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Management</a:t>
            </a:r>
          </a:p>
        </p:txBody>
      </p:sp>
      <p:sp>
        <p:nvSpPr>
          <p:cNvPr id="3" name="Text Placeholder 2"/>
          <p:cNvSpPr>
            <a:spLocks noGrp="1"/>
          </p:cNvSpPr>
          <p:nvPr>
            <p:ph idx="1"/>
          </p:nvPr>
        </p:nvSpPr>
        <p:spPr/>
        <p:txBody>
          <a:bodyPr>
            <a:normAutofit fontScale="77500" lnSpcReduction="20000"/>
          </a:bodyPr>
          <a:lstStyle/>
          <a:p>
            <a:r>
              <a:rPr lang="en-US" dirty="0"/>
              <a:t>Administrators will need to lock and unlock Units of the test for students to access units</a:t>
            </a:r>
          </a:p>
          <a:p>
            <a:endParaRPr lang="en-US" dirty="0"/>
          </a:p>
          <a:p>
            <a:r>
              <a:rPr lang="en-US" dirty="0"/>
              <a:t>Only 1 Unit of a student’s test can be unlocked at a time in a session. That unit will need to be locked before unlocking the next unit:</a:t>
            </a:r>
          </a:p>
          <a:p>
            <a:pPr lvl="1"/>
            <a:r>
              <a:rPr lang="en-US" dirty="0"/>
              <a:t>Scenario 1: On day one of testing, the Test Administrator unlocks Unit 1 at the session level for all students. The students login to Unit 1 and complete their tests. Unit 1 must be locked before Unit 2 can be unlocked.</a:t>
            </a:r>
          </a:p>
          <a:p>
            <a:pPr lvl="1"/>
            <a:r>
              <a:rPr lang="en-US" dirty="0"/>
              <a:t>Scenario 2: When completing make-up testing the Test Administrator can unlock tests at the Student level rather than the Session level. This means each student in the room can be in different Units at the same time, but each student still only has access to a single unit of the test. The compatibility of scripts, unit times, and accommodations must be considered when scheduling make-up sessions. </a:t>
            </a:r>
          </a:p>
          <a:p>
            <a:pPr lvl="1"/>
            <a:r>
              <a:rPr lang="en-US" dirty="0"/>
              <a:t> </a:t>
            </a:r>
          </a:p>
          <a:p>
            <a:r>
              <a:rPr lang="en-US" dirty="0"/>
              <a:t>Students can only login to tests if they are in a Ready or Resumed status in PearsonAccessnext</a:t>
            </a:r>
          </a:p>
          <a:p>
            <a:endParaRPr lang="en-US" dirty="0"/>
          </a:p>
          <a:p>
            <a:endParaRPr lang="en-US" dirty="0"/>
          </a:p>
        </p:txBody>
      </p:sp>
      <p:sp>
        <p:nvSpPr>
          <p:cNvPr id="4" name="Slide Number Placeholder 3">
            <a:extLst>
              <a:ext uri="{FF2B5EF4-FFF2-40B4-BE49-F238E27FC236}">
                <a16:creationId xmlns:a16="http://schemas.microsoft.com/office/drawing/2014/main" id="{D78B3750-C3F4-4B9B-BB12-E5BFB43B66AD}"/>
              </a:ext>
            </a:extLst>
          </p:cNvPr>
          <p:cNvSpPr>
            <a:spLocks noGrp="1"/>
          </p:cNvSpPr>
          <p:nvPr>
            <p:ph type="sldNum" sz="quarter" idx="12"/>
          </p:nvPr>
        </p:nvSpPr>
        <p:spPr/>
        <p:txBody>
          <a:bodyPr/>
          <a:lstStyle/>
          <a:p>
            <a:fld id="{CD5C70A5-9411-4B11-A0DB-D49D3D849901}" type="slidenum">
              <a:rPr lang="en-US" smtClean="0"/>
              <a:pPr/>
              <a:t>104</a:t>
            </a:fld>
            <a:endParaRPr lang="en-US" dirty="0"/>
          </a:p>
        </p:txBody>
      </p:sp>
    </p:spTree>
    <p:extLst>
      <p:ext uri="{BB962C8B-B14F-4D97-AF65-F5344CB8AC3E}">
        <p14:creationId xmlns:p14="http://schemas.microsoft.com/office/powerpoint/2010/main" val="326776474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Demonstration – Session Management</a:t>
            </a:r>
          </a:p>
        </p:txBody>
      </p:sp>
      <p:sp>
        <p:nvSpPr>
          <p:cNvPr id="3" name="Text Placeholder 2"/>
          <p:cNvSpPr>
            <a:spLocks noGrp="1"/>
          </p:cNvSpPr>
          <p:nvPr>
            <p:ph idx="1"/>
          </p:nvPr>
        </p:nvSpPr>
        <p:spPr/>
        <p:txBody>
          <a:bodyPr/>
          <a:lstStyle/>
          <a:p>
            <a:endParaRPr lang="en-US" dirty="0"/>
          </a:p>
          <a:p>
            <a:r>
              <a:rPr lang="en-US" dirty="0"/>
              <a:t>Lock/Unlock Units</a:t>
            </a:r>
          </a:p>
          <a:p>
            <a:r>
              <a:rPr lang="en-US" dirty="0"/>
              <a:t>Monitor Testing</a:t>
            </a:r>
          </a:p>
          <a:p>
            <a:r>
              <a:rPr lang="en-US" dirty="0"/>
              <a:t>Resume Students</a:t>
            </a:r>
          </a:p>
        </p:txBody>
      </p:sp>
      <p:sp>
        <p:nvSpPr>
          <p:cNvPr id="4" name="Slide Number Placeholder 3">
            <a:extLst>
              <a:ext uri="{FF2B5EF4-FFF2-40B4-BE49-F238E27FC236}">
                <a16:creationId xmlns:a16="http://schemas.microsoft.com/office/drawing/2014/main" id="{5B95848C-4B9B-48CA-9DB0-1B11A90CCCB9}"/>
              </a:ext>
            </a:extLst>
          </p:cNvPr>
          <p:cNvSpPr>
            <a:spLocks noGrp="1"/>
          </p:cNvSpPr>
          <p:nvPr>
            <p:ph type="sldNum" sz="quarter" idx="12"/>
          </p:nvPr>
        </p:nvSpPr>
        <p:spPr/>
        <p:txBody>
          <a:bodyPr/>
          <a:lstStyle/>
          <a:p>
            <a:fld id="{CD5C70A5-9411-4B11-A0DB-D49D3D849901}" type="slidenum">
              <a:rPr lang="en-US" smtClean="0"/>
              <a:pPr/>
              <a:t>105</a:t>
            </a:fld>
            <a:endParaRPr lang="en-US" dirty="0"/>
          </a:p>
        </p:txBody>
      </p:sp>
    </p:spTree>
    <p:extLst>
      <p:ext uri="{BB962C8B-B14F-4D97-AF65-F5344CB8AC3E}">
        <p14:creationId xmlns:p14="http://schemas.microsoft.com/office/powerpoint/2010/main" val="134534513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36512" y="603907"/>
            <a:ext cx="7518974" cy="891540"/>
          </a:xfrm>
        </p:spPr>
        <p:txBody>
          <a:bodyPr/>
          <a:lstStyle/>
          <a:p>
            <a:r>
              <a:rPr lang="en-US" sz="3000" dirty="0">
                <a:solidFill>
                  <a:schemeClr val="tx1"/>
                </a:solidFill>
                <a:latin typeface="+mj-lt"/>
              </a:rPr>
              <a:t>Session Management – Lock/Unlock</a:t>
            </a:r>
          </a:p>
        </p:txBody>
      </p:sp>
      <p:pic>
        <p:nvPicPr>
          <p:cNvPr id="2" name="Picture 1"/>
          <p:cNvPicPr>
            <a:picLocks noChangeAspect="1"/>
          </p:cNvPicPr>
          <p:nvPr/>
        </p:nvPicPr>
        <p:blipFill>
          <a:blip r:embed="rId3"/>
          <a:stretch>
            <a:fillRect/>
          </a:stretch>
        </p:blipFill>
        <p:spPr>
          <a:xfrm>
            <a:off x="3079651" y="1902152"/>
            <a:ext cx="6032696" cy="3731745"/>
          </a:xfrm>
          <a:prstGeom prst="rect">
            <a:avLst/>
          </a:prstGeom>
          <a:ln w="19050">
            <a:solidFill>
              <a:schemeClr val="tx1"/>
            </a:solidFill>
          </a:ln>
        </p:spPr>
      </p:pic>
      <p:cxnSp>
        <p:nvCxnSpPr>
          <p:cNvPr id="5" name="Straight Arrow Connector 4"/>
          <p:cNvCxnSpPr/>
          <p:nvPr/>
        </p:nvCxnSpPr>
        <p:spPr>
          <a:xfrm>
            <a:off x="6600539" y="1748790"/>
            <a:ext cx="971550" cy="815206"/>
          </a:xfrm>
          <a:prstGeom prst="straightConnector1">
            <a:avLst/>
          </a:prstGeom>
          <a:ln w="57150">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086316" y="4972051"/>
            <a:ext cx="468289" cy="408503"/>
          </a:xfrm>
          <a:prstGeom prst="straightConnector1">
            <a:avLst/>
          </a:prstGeom>
          <a:ln w="57150">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EF491F7A-0D01-49E9-9B50-140AE8E4E2B5}"/>
              </a:ext>
            </a:extLst>
          </p:cNvPr>
          <p:cNvSpPr>
            <a:spLocks noGrp="1"/>
          </p:cNvSpPr>
          <p:nvPr>
            <p:ph type="sldNum" sz="quarter" idx="11"/>
          </p:nvPr>
        </p:nvSpPr>
        <p:spPr/>
        <p:txBody>
          <a:bodyPr/>
          <a:lstStyle/>
          <a:p>
            <a:fld id="{7F4B7846-86BB-4060-B9C2-D5D570CDE200}" type="slidenum">
              <a:rPr lang="en-US" smtClean="0">
                <a:solidFill>
                  <a:prstClr val="black">
                    <a:tint val="75000"/>
                  </a:prstClr>
                </a:solidFill>
              </a:rPr>
              <a:pPr/>
              <a:t>106</a:t>
            </a:fld>
            <a:endParaRPr lang="en-US">
              <a:solidFill>
                <a:prstClr val="black">
                  <a:tint val="75000"/>
                </a:prstClr>
              </a:solidFill>
            </a:endParaRPr>
          </a:p>
        </p:txBody>
      </p:sp>
    </p:spTree>
    <p:extLst>
      <p:ext uri="{BB962C8B-B14F-4D97-AF65-F5344CB8AC3E}">
        <p14:creationId xmlns:p14="http://schemas.microsoft.com/office/powerpoint/2010/main" val="1608938820"/>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Session Management – Monitor Testing (1 of 3)</a:t>
            </a:r>
          </a:p>
        </p:txBody>
      </p:sp>
      <p:pic>
        <p:nvPicPr>
          <p:cNvPr id="4" name="Picture 3"/>
          <p:cNvPicPr>
            <a:picLocks noChangeAspect="1"/>
          </p:cNvPicPr>
          <p:nvPr/>
        </p:nvPicPr>
        <p:blipFill>
          <a:blip r:embed="rId3"/>
          <a:stretch>
            <a:fillRect/>
          </a:stretch>
        </p:blipFill>
        <p:spPr>
          <a:xfrm>
            <a:off x="2818916" y="1892005"/>
            <a:ext cx="6642878" cy="3832180"/>
          </a:xfrm>
          <a:prstGeom prst="rect">
            <a:avLst/>
          </a:prstGeom>
          <a:ln w="19050">
            <a:solidFill>
              <a:schemeClr val="tx1"/>
            </a:solidFill>
          </a:ln>
        </p:spPr>
      </p:pic>
      <p:cxnSp>
        <p:nvCxnSpPr>
          <p:cNvPr id="8" name="Straight Arrow Connector 7"/>
          <p:cNvCxnSpPr/>
          <p:nvPr/>
        </p:nvCxnSpPr>
        <p:spPr>
          <a:xfrm>
            <a:off x="6267408" y="5101500"/>
            <a:ext cx="468289" cy="408503"/>
          </a:xfrm>
          <a:prstGeom prst="straightConnector1">
            <a:avLst/>
          </a:prstGeom>
          <a:ln w="57150">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B81500CC-22D4-4A49-BF62-F80C3B72E07E}"/>
              </a:ext>
            </a:extLst>
          </p:cNvPr>
          <p:cNvSpPr>
            <a:spLocks noGrp="1"/>
          </p:cNvSpPr>
          <p:nvPr>
            <p:ph type="sldNum" sz="quarter" idx="12"/>
          </p:nvPr>
        </p:nvSpPr>
        <p:spPr/>
        <p:txBody>
          <a:bodyPr/>
          <a:lstStyle/>
          <a:p>
            <a:fld id="{CD5C70A5-9411-4B11-A0DB-D49D3D849901}" type="slidenum">
              <a:rPr lang="en-US" smtClean="0"/>
              <a:pPr/>
              <a:t>107</a:t>
            </a:fld>
            <a:endParaRPr lang="en-US" dirty="0"/>
          </a:p>
        </p:txBody>
      </p:sp>
    </p:spTree>
    <p:extLst>
      <p:ext uri="{BB962C8B-B14F-4D97-AF65-F5344CB8AC3E}">
        <p14:creationId xmlns:p14="http://schemas.microsoft.com/office/powerpoint/2010/main" val="271658033"/>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Session Management – Monitor Testing (2 of 3)</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7058" y="1950857"/>
            <a:ext cx="6677882" cy="3748986"/>
          </a:xfrm>
          <a:prstGeom prst="rect">
            <a:avLst/>
          </a:prstGeom>
        </p:spPr>
      </p:pic>
      <p:cxnSp>
        <p:nvCxnSpPr>
          <p:cNvPr id="5" name="Straight Arrow Connector 4"/>
          <p:cNvCxnSpPr/>
          <p:nvPr/>
        </p:nvCxnSpPr>
        <p:spPr>
          <a:xfrm>
            <a:off x="2139368" y="4137969"/>
            <a:ext cx="781843" cy="781050"/>
          </a:xfrm>
          <a:prstGeom prst="straightConnector1">
            <a:avLst/>
          </a:prstGeom>
          <a:ln w="57150">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A9DA708-1DAA-46B3-865E-C3F1B5CD5A0C}"/>
              </a:ext>
            </a:extLst>
          </p:cNvPr>
          <p:cNvSpPr>
            <a:spLocks noGrp="1"/>
          </p:cNvSpPr>
          <p:nvPr>
            <p:ph type="sldNum" sz="quarter" idx="12"/>
          </p:nvPr>
        </p:nvSpPr>
        <p:spPr/>
        <p:txBody>
          <a:bodyPr/>
          <a:lstStyle/>
          <a:p>
            <a:fld id="{CD5C70A5-9411-4B11-A0DB-D49D3D849901}" type="slidenum">
              <a:rPr lang="en-US" smtClean="0"/>
              <a:pPr/>
              <a:t>108</a:t>
            </a:fld>
            <a:endParaRPr lang="en-US" dirty="0"/>
          </a:p>
        </p:txBody>
      </p:sp>
    </p:spTree>
    <p:extLst>
      <p:ext uri="{BB962C8B-B14F-4D97-AF65-F5344CB8AC3E}">
        <p14:creationId xmlns:p14="http://schemas.microsoft.com/office/powerpoint/2010/main" val="1498208321"/>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Session Management – Monitor Testing (3 of 3)</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5970" y="1822667"/>
            <a:ext cx="6800058" cy="3841362"/>
          </a:xfrm>
          <a:prstGeom prst="rect">
            <a:avLst/>
          </a:prstGeom>
        </p:spPr>
      </p:pic>
      <p:sp>
        <p:nvSpPr>
          <p:cNvPr id="2" name="Slide Number Placeholder 1">
            <a:extLst>
              <a:ext uri="{FF2B5EF4-FFF2-40B4-BE49-F238E27FC236}">
                <a16:creationId xmlns:a16="http://schemas.microsoft.com/office/drawing/2014/main" id="{0AC9BDD8-EB24-496E-8D25-03856E44115A}"/>
              </a:ext>
            </a:extLst>
          </p:cNvPr>
          <p:cNvSpPr>
            <a:spLocks noGrp="1"/>
          </p:cNvSpPr>
          <p:nvPr>
            <p:ph type="sldNum" sz="quarter" idx="12"/>
          </p:nvPr>
        </p:nvSpPr>
        <p:spPr/>
        <p:txBody>
          <a:bodyPr/>
          <a:lstStyle/>
          <a:p>
            <a:fld id="{CD5C70A5-9411-4B11-A0DB-D49D3D849901}" type="slidenum">
              <a:rPr lang="en-US" smtClean="0"/>
              <a:pPr/>
              <a:t>109</a:t>
            </a:fld>
            <a:endParaRPr lang="en-US" dirty="0"/>
          </a:p>
        </p:txBody>
      </p:sp>
    </p:spTree>
    <p:extLst>
      <p:ext uri="{BB962C8B-B14F-4D97-AF65-F5344CB8AC3E}">
        <p14:creationId xmlns:p14="http://schemas.microsoft.com/office/powerpoint/2010/main" val="142154108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to Technology Requirements (1 of 3)</a:t>
            </a:r>
          </a:p>
        </p:txBody>
      </p:sp>
      <p:sp>
        <p:nvSpPr>
          <p:cNvPr id="5" name="Rectangle 4"/>
          <p:cNvSpPr/>
          <p:nvPr/>
        </p:nvSpPr>
        <p:spPr>
          <a:xfrm>
            <a:off x="7398027" y="1748790"/>
            <a:ext cx="3269974" cy="3730156"/>
          </a:xfrm>
          <a:prstGeom prst="rect">
            <a:avLst/>
          </a:prstGeom>
        </p:spPr>
        <p:txBody>
          <a:bodyPr lIns="67409" tIns="33705" rIns="67409" bIns="33705"/>
          <a:lstStyle/>
          <a:p>
            <a:pPr>
              <a:spcBef>
                <a:spcPct val="20000"/>
              </a:spcBef>
              <a:buFont typeface="Arial" charset="0"/>
              <a:buNone/>
            </a:pPr>
            <a:endParaRPr lang="en-US" sz="1350" dirty="0"/>
          </a:p>
        </p:txBody>
      </p:sp>
      <p:sp>
        <p:nvSpPr>
          <p:cNvPr id="8" name="Rectangle 3"/>
          <p:cNvSpPr txBox="1">
            <a:spLocks noChangeArrowheads="1"/>
          </p:cNvSpPr>
          <p:nvPr/>
        </p:nvSpPr>
        <p:spPr>
          <a:xfrm>
            <a:off x="1520251" y="2095039"/>
            <a:ext cx="9144000" cy="362914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lvl="1" indent="0" eaLnBrk="1" hangingPunct="1">
              <a:spcBef>
                <a:spcPts val="0"/>
              </a:spcBef>
              <a:spcAft>
                <a:spcPts val="0"/>
              </a:spcAft>
              <a:buClr>
                <a:srgbClr val="8F23B3"/>
              </a:buClr>
              <a:buSzPct val="100000"/>
              <a:buNone/>
              <a:defRPr/>
            </a:pPr>
            <a:endParaRPr lang="en-US" sz="2100" dirty="0"/>
          </a:p>
        </p:txBody>
      </p:sp>
      <p:sp>
        <p:nvSpPr>
          <p:cNvPr id="12" name="Content Placeholder 11">
            <a:extLst>
              <a:ext uri="{FF2B5EF4-FFF2-40B4-BE49-F238E27FC236}">
                <a16:creationId xmlns:a16="http://schemas.microsoft.com/office/drawing/2014/main" id="{A56503E2-F13F-4AA3-A2FC-F7FF12FAC672}"/>
              </a:ext>
            </a:extLst>
          </p:cNvPr>
          <p:cNvSpPr>
            <a:spLocks noGrp="1"/>
          </p:cNvSpPr>
          <p:nvPr>
            <p:ph sz="half" idx="2"/>
          </p:nvPr>
        </p:nvSpPr>
        <p:spPr>
          <a:xfrm>
            <a:off x="1066800" y="5626177"/>
            <a:ext cx="10515600" cy="424732"/>
          </a:xfrm>
          <a:prstGeom prst="rect">
            <a:avLst/>
          </a:prstGeom>
        </p:spPr>
        <p:txBody>
          <a:bodyPr wrap="square">
            <a:spAutoFit/>
          </a:bodyPr>
          <a:lstStyle/>
          <a:p>
            <a:pPr marL="171450" lvl="1">
              <a:spcBef>
                <a:spcPts val="150"/>
              </a:spcBef>
              <a:spcAft>
                <a:spcPts val="150"/>
              </a:spcAft>
              <a:buSzPct val="100000"/>
              <a:defRPr/>
            </a:pPr>
            <a:r>
              <a:rPr lang="en-US" dirty="0">
                <a:solidFill>
                  <a:schemeClr val="accent3">
                    <a:lumMod val="50000"/>
                  </a:schemeClr>
                </a:solidFill>
              </a:rPr>
              <a:t>Tech Bulletins - </a:t>
            </a:r>
            <a:r>
              <a:rPr lang="en-US" dirty="0">
                <a:solidFill>
                  <a:schemeClr val="accent3">
                    <a:lumMod val="50000"/>
                  </a:schemeClr>
                </a:solidFill>
                <a:hlinkClick r:id="rId3"/>
              </a:rPr>
              <a:t>https://support.assessment.pearson.com/x/IwACAQ</a:t>
            </a:r>
            <a:endParaRPr lang="en-US" dirty="0">
              <a:solidFill>
                <a:schemeClr val="accent3">
                  <a:lumMod val="50000"/>
                </a:schemeClr>
              </a:solidFill>
            </a:endParaRPr>
          </a:p>
        </p:txBody>
      </p:sp>
      <p:pic>
        <p:nvPicPr>
          <p:cNvPr id="4" name="Picture 3">
            <a:extLst>
              <a:ext uri="{FF2B5EF4-FFF2-40B4-BE49-F238E27FC236}">
                <a16:creationId xmlns:a16="http://schemas.microsoft.com/office/drawing/2014/main" id="{005B206D-E180-4A6F-A380-6565946E763D}"/>
              </a:ext>
            </a:extLst>
          </p:cNvPr>
          <p:cNvPicPr>
            <a:picLocks noChangeAspect="1"/>
          </p:cNvPicPr>
          <p:nvPr/>
        </p:nvPicPr>
        <p:blipFill>
          <a:blip r:embed="rId4"/>
          <a:stretch>
            <a:fillRect/>
          </a:stretch>
        </p:blipFill>
        <p:spPr>
          <a:xfrm>
            <a:off x="3266200" y="1825425"/>
            <a:ext cx="5173334" cy="3497143"/>
          </a:xfrm>
          <a:prstGeom prst="rect">
            <a:avLst/>
          </a:prstGeom>
          <a:ln>
            <a:solidFill>
              <a:schemeClr val="tx1"/>
            </a:solidFill>
          </a:ln>
        </p:spPr>
      </p:pic>
      <p:sp>
        <p:nvSpPr>
          <p:cNvPr id="6" name="Slide Number Placeholder 5">
            <a:extLst>
              <a:ext uri="{FF2B5EF4-FFF2-40B4-BE49-F238E27FC236}">
                <a16:creationId xmlns:a16="http://schemas.microsoft.com/office/drawing/2014/main" id="{D3F8080E-E1EF-484B-A4CA-304750E90242}"/>
              </a:ext>
            </a:extLst>
          </p:cNvPr>
          <p:cNvSpPr>
            <a:spLocks noGrp="1"/>
          </p:cNvSpPr>
          <p:nvPr>
            <p:ph type="sldNum" sz="quarter" idx="12"/>
          </p:nvPr>
        </p:nvSpPr>
        <p:spPr/>
        <p:txBody>
          <a:bodyPr/>
          <a:lstStyle/>
          <a:p>
            <a:fld id="{CD5C70A5-9411-4B11-A0DB-D49D3D849901}" type="slidenum">
              <a:rPr lang="en-US" smtClean="0"/>
              <a:pPr/>
              <a:t>11</a:t>
            </a:fld>
            <a:endParaRPr lang="en-US" dirty="0"/>
          </a:p>
        </p:txBody>
      </p:sp>
    </p:spTree>
    <p:extLst>
      <p:ext uri="{BB962C8B-B14F-4D97-AF65-F5344CB8AC3E}">
        <p14:creationId xmlns:p14="http://schemas.microsoft.com/office/powerpoint/2010/main" val="134174233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Management – Student Status</a:t>
            </a:r>
          </a:p>
        </p:txBody>
      </p:sp>
      <p:sp>
        <p:nvSpPr>
          <p:cNvPr id="11" name="TextBox 10"/>
          <p:cNvSpPr txBox="1"/>
          <p:nvPr/>
        </p:nvSpPr>
        <p:spPr>
          <a:xfrm>
            <a:off x="2164080" y="2010691"/>
            <a:ext cx="7195566" cy="369332"/>
          </a:xfrm>
          <a:prstGeom prst="rect">
            <a:avLst/>
          </a:prstGeom>
          <a:noFill/>
        </p:spPr>
        <p:txBody>
          <a:bodyPr wrap="square" rtlCol="0">
            <a:spAutoFit/>
          </a:bodyPr>
          <a:lstStyle/>
          <a:p>
            <a:r>
              <a:rPr lang="en-US" dirty="0">
                <a:solidFill>
                  <a:prstClr val="black"/>
                </a:solidFill>
              </a:rPr>
              <a:t>Student Test Status Key</a:t>
            </a:r>
          </a:p>
        </p:txBody>
      </p:sp>
      <p:pic>
        <p:nvPicPr>
          <p:cNvPr id="10" name="Picture 9"/>
          <p:cNvPicPr>
            <a:picLocks noChangeAspect="1"/>
          </p:cNvPicPr>
          <p:nvPr/>
        </p:nvPicPr>
        <p:blipFill>
          <a:blip r:embed="rId3"/>
          <a:stretch>
            <a:fillRect/>
          </a:stretch>
        </p:blipFill>
        <p:spPr>
          <a:xfrm>
            <a:off x="2164080" y="2356940"/>
            <a:ext cx="6525694" cy="261901"/>
          </a:xfrm>
          <a:prstGeom prst="rect">
            <a:avLst/>
          </a:prstGeom>
          <a:ln w="19050">
            <a:solidFill>
              <a:schemeClr val="tx1"/>
            </a:solidFill>
          </a:ln>
        </p:spPr>
      </p:pic>
      <p:pic>
        <p:nvPicPr>
          <p:cNvPr id="12" name="Picture 11"/>
          <p:cNvPicPr>
            <a:picLocks noChangeAspect="1"/>
          </p:cNvPicPr>
          <p:nvPr/>
        </p:nvPicPr>
        <p:blipFill>
          <a:blip r:embed="rId4"/>
          <a:stretch>
            <a:fillRect/>
          </a:stretch>
        </p:blipFill>
        <p:spPr>
          <a:xfrm>
            <a:off x="1806231" y="2967752"/>
            <a:ext cx="8175458" cy="2577276"/>
          </a:xfrm>
          <a:prstGeom prst="rect">
            <a:avLst/>
          </a:prstGeom>
          <a:ln w="19050">
            <a:solidFill>
              <a:schemeClr val="tx1"/>
            </a:solidFill>
          </a:ln>
        </p:spPr>
      </p:pic>
      <p:sp>
        <p:nvSpPr>
          <p:cNvPr id="13" name="Rectangle 12"/>
          <p:cNvSpPr/>
          <p:nvPr/>
        </p:nvSpPr>
        <p:spPr>
          <a:xfrm>
            <a:off x="6826155" y="3385499"/>
            <a:ext cx="2681786" cy="2231409"/>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 name="Slide Number Placeholder 2">
            <a:extLst>
              <a:ext uri="{FF2B5EF4-FFF2-40B4-BE49-F238E27FC236}">
                <a16:creationId xmlns:a16="http://schemas.microsoft.com/office/drawing/2014/main" id="{6AE90BF3-DFF3-4CE7-91CE-B4B0379C973F}"/>
              </a:ext>
            </a:extLst>
          </p:cNvPr>
          <p:cNvSpPr>
            <a:spLocks noGrp="1"/>
          </p:cNvSpPr>
          <p:nvPr>
            <p:ph type="sldNum" sz="quarter" idx="12"/>
          </p:nvPr>
        </p:nvSpPr>
        <p:spPr/>
        <p:txBody>
          <a:bodyPr/>
          <a:lstStyle/>
          <a:p>
            <a:fld id="{CD5C70A5-9411-4B11-A0DB-D49D3D849901}" type="slidenum">
              <a:rPr lang="en-US" smtClean="0"/>
              <a:pPr/>
              <a:t>110</a:t>
            </a:fld>
            <a:endParaRPr lang="en-US" dirty="0"/>
          </a:p>
        </p:txBody>
      </p:sp>
    </p:spTree>
    <p:extLst>
      <p:ext uri="{BB962C8B-B14F-4D97-AF65-F5344CB8AC3E}">
        <p14:creationId xmlns:p14="http://schemas.microsoft.com/office/powerpoint/2010/main" val="2585315299"/>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Session Management – Resume Students</a:t>
            </a:r>
          </a:p>
        </p:txBody>
      </p:sp>
      <p:pic>
        <p:nvPicPr>
          <p:cNvPr id="4" name="Picture 3"/>
          <p:cNvPicPr>
            <a:picLocks noChangeAspect="1"/>
          </p:cNvPicPr>
          <p:nvPr/>
        </p:nvPicPr>
        <p:blipFill>
          <a:blip r:embed="rId3"/>
          <a:stretch>
            <a:fillRect/>
          </a:stretch>
        </p:blipFill>
        <p:spPr>
          <a:xfrm>
            <a:off x="1790133" y="2042793"/>
            <a:ext cx="8581581" cy="1173263"/>
          </a:xfrm>
          <a:prstGeom prst="rect">
            <a:avLst/>
          </a:prstGeom>
          <a:ln w="19050">
            <a:solidFill>
              <a:schemeClr val="tx1"/>
            </a:solidFill>
          </a:ln>
        </p:spPr>
      </p:pic>
      <p:cxnSp>
        <p:nvCxnSpPr>
          <p:cNvPr id="5" name="Straight Arrow Connector 4"/>
          <p:cNvCxnSpPr/>
          <p:nvPr/>
        </p:nvCxnSpPr>
        <p:spPr>
          <a:xfrm>
            <a:off x="6525804" y="2142245"/>
            <a:ext cx="400050" cy="342900"/>
          </a:xfrm>
          <a:prstGeom prst="straightConnector1">
            <a:avLst/>
          </a:prstGeom>
          <a:ln w="57150">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stretch>
            <a:fillRect/>
          </a:stretch>
        </p:blipFill>
        <p:spPr>
          <a:xfrm>
            <a:off x="3373698" y="3516767"/>
            <a:ext cx="5772150" cy="2207419"/>
          </a:xfrm>
          <a:prstGeom prst="rect">
            <a:avLst/>
          </a:prstGeom>
          <a:ln w="19050">
            <a:solidFill>
              <a:schemeClr val="tx1"/>
            </a:solidFill>
          </a:ln>
        </p:spPr>
      </p:pic>
      <p:cxnSp>
        <p:nvCxnSpPr>
          <p:cNvPr id="8" name="Straight Arrow Connector 7"/>
          <p:cNvCxnSpPr/>
          <p:nvPr/>
        </p:nvCxnSpPr>
        <p:spPr>
          <a:xfrm>
            <a:off x="3283709" y="4261138"/>
            <a:ext cx="400050" cy="342900"/>
          </a:xfrm>
          <a:prstGeom prst="straightConnector1">
            <a:avLst/>
          </a:prstGeom>
          <a:ln w="57150">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245996" y="4167130"/>
            <a:ext cx="2037713" cy="646331"/>
          </a:xfrm>
          <a:prstGeom prst="rect">
            <a:avLst/>
          </a:prstGeom>
          <a:noFill/>
        </p:spPr>
        <p:txBody>
          <a:bodyPr wrap="square" rtlCol="0">
            <a:spAutoFit/>
          </a:bodyPr>
          <a:lstStyle/>
          <a:p>
            <a:r>
              <a:rPr lang="en-US" b="1" dirty="0">
                <a:solidFill>
                  <a:prstClr val="black"/>
                </a:solidFill>
              </a:rPr>
              <a:t>Option 2 to Resume Students:</a:t>
            </a:r>
          </a:p>
        </p:txBody>
      </p:sp>
      <p:sp>
        <p:nvSpPr>
          <p:cNvPr id="12" name="Content Placeholder 11">
            <a:extLst>
              <a:ext uri="{FF2B5EF4-FFF2-40B4-BE49-F238E27FC236}">
                <a16:creationId xmlns:a16="http://schemas.microsoft.com/office/drawing/2014/main" id="{95357B9C-840D-4963-82D5-450F6881CFBD}"/>
              </a:ext>
            </a:extLst>
          </p:cNvPr>
          <p:cNvSpPr txBox="1">
            <a:spLocks noGrp="1"/>
          </p:cNvSpPr>
          <p:nvPr>
            <p:ph idx="1"/>
          </p:nvPr>
        </p:nvSpPr>
        <p:spPr>
          <a:xfrm>
            <a:off x="838200" y="1654157"/>
            <a:ext cx="3043782" cy="341632"/>
          </a:xfrm>
          <a:prstGeom prst="rect">
            <a:avLst/>
          </a:prstGeom>
          <a:noFill/>
        </p:spPr>
        <p:txBody>
          <a:bodyPr wrap="none" rtlCol="0">
            <a:spAutoFit/>
          </a:bodyPr>
          <a:lstStyle/>
          <a:p>
            <a:pPr marL="0" indent="0">
              <a:buNone/>
            </a:pPr>
            <a:r>
              <a:rPr lang="en-US" sz="1800" b="1" dirty="0">
                <a:solidFill>
                  <a:prstClr val="black"/>
                </a:solidFill>
              </a:rPr>
              <a:t>Option 1 to Resume Students:</a:t>
            </a:r>
          </a:p>
        </p:txBody>
      </p:sp>
      <p:sp>
        <p:nvSpPr>
          <p:cNvPr id="2" name="Slide Number Placeholder 1">
            <a:extLst>
              <a:ext uri="{FF2B5EF4-FFF2-40B4-BE49-F238E27FC236}">
                <a16:creationId xmlns:a16="http://schemas.microsoft.com/office/drawing/2014/main" id="{ABDBF078-BFFB-4AC6-925E-C97319E8244C}"/>
              </a:ext>
            </a:extLst>
          </p:cNvPr>
          <p:cNvSpPr>
            <a:spLocks noGrp="1"/>
          </p:cNvSpPr>
          <p:nvPr>
            <p:ph type="sldNum" sz="quarter" idx="12"/>
          </p:nvPr>
        </p:nvSpPr>
        <p:spPr/>
        <p:txBody>
          <a:bodyPr/>
          <a:lstStyle/>
          <a:p>
            <a:fld id="{CD5C70A5-9411-4B11-A0DB-D49D3D849901}" type="slidenum">
              <a:rPr lang="en-US" smtClean="0"/>
              <a:pPr/>
              <a:t>111</a:t>
            </a:fld>
            <a:endParaRPr lang="en-US" dirty="0"/>
          </a:p>
        </p:txBody>
      </p:sp>
    </p:spTree>
    <p:extLst>
      <p:ext uri="{BB962C8B-B14F-4D97-AF65-F5344CB8AC3E}">
        <p14:creationId xmlns:p14="http://schemas.microsoft.com/office/powerpoint/2010/main" val="984546570"/>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Session Management – Change a Student’s PNP</a:t>
            </a:r>
            <a:endParaRPr lang="en-US" dirty="0"/>
          </a:p>
        </p:txBody>
      </p:sp>
      <p:sp>
        <p:nvSpPr>
          <p:cNvPr id="7" name="Content Placeholder 6">
            <a:extLst>
              <a:ext uri="{FF2B5EF4-FFF2-40B4-BE49-F238E27FC236}">
                <a16:creationId xmlns:a16="http://schemas.microsoft.com/office/drawing/2014/main" id="{BE2F64CD-A9D4-42AE-B361-1AF7DD8424D9}"/>
              </a:ext>
            </a:extLst>
          </p:cNvPr>
          <p:cNvSpPr>
            <a:spLocks noGrp="1"/>
          </p:cNvSpPr>
          <p:nvPr>
            <p:ph idx="1"/>
          </p:nvPr>
        </p:nvSpPr>
        <p:spPr>
          <a:xfrm>
            <a:off x="838200" y="1747838"/>
            <a:ext cx="10515600" cy="3724866"/>
          </a:xfrm>
          <a:prstGeom prst="rect">
            <a:avLst/>
          </a:prstGeom>
        </p:spPr>
        <p:txBody>
          <a:bodyPr wrap="square">
            <a:spAutoFit/>
          </a:bodyPr>
          <a:lstStyle/>
          <a:p>
            <a:pPr marL="0" indent="0" eaLnBrk="0" hangingPunct="0">
              <a:buClr>
                <a:srgbClr val="7030A0"/>
              </a:buClr>
              <a:buSzPct val="115000"/>
              <a:buNone/>
            </a:pPr>
            <a:r>
              <a:rPr lang="en-US" sz="2100" b="1" dirty="0">
                <a:solidFill>
                  <a:prstClr val="black"/>
                </a:solidFill>
                <a:cs typeface="Arial" charset="0"/>
              </a:rPr>
              <a:t>In the event that an incorrect PNP has been assigned to a student and the test session has been prepared:</a:t>
            </a:r>
          </a:p>
          <a:p>
            <a:pPr eaLnBrk="0" hangingPunct="0">
              <a:buClr>
                <a:srgbClr val="7030A0"/>
              </a:buClr>
              <a:buSzPct val="115000"/>
            </a:pPr>
            <a:endParaRPr lang="en-US" sz="750" dirty="0">
              <a:solidFill>
                <a:prstClr val="black"/>
              </a:solidFill>
              <a:cs typeface="Arial" charset="0"/>
            </a:endParaRPr>
          </a:p>
          <a:p>
            <a:pPr marL="257175" indent="-257175" eaLnBrk="0" hangingPunct="0">
              <a:buSzPct val="115000"/>
              <a:buFont typeface="Arial" panose="020B0604020202020204" pitchFamily="34" charset="0"/>
              <a:buChar char="•"/>
            </a:pPr>
            <a:r>
              <a:rPr lang="en-US" sz="2100" dirty="0">
                <a:solidFill>
                  <a:prstClr val="black"/>
                </a:solidFill>
                <a:cs typeface="Arial" charset="0"/>
              </a:rPr>
              <a:t>Only certain PNP options can be changed without removing a student from the session (Examples: Answer Masking or Color Contrast). Other PNP options will require that the student be removed from the session before the PNP can be updated (Examples: Text-to-Speech or Spanish). The student can be re-added to the session after changing a student’s PNP. </a:t>
            </a:r>
          </a:p>
          <a:p>
            <a:pPr marL="714375" lvl="1" indent="-257175" eaLnBrk="0" hangingPunct="0">
              <a:buSzPct val="115000"/>
              <a:buFont typeface="Arial" panose="020B0604020202020204" pitchFamily="34" charset="0"/>
              <a:buChar char="•"/>
            </a:pPr>
            <a:r>
              <a:rPr lang="en-US" sz="2000" dirty="0">
                <a:solidFill>
                  <a:prstClr val="black"/>
                </a:solidFill>
                <a:cs typeface="Arial" charset="0"/>
              </a:rPr>
              <a:t>The Accommodation Indicators on the </a:t>
            </a:r>
            <a:r>
              <a:rPr lang="en-US" sz="2000" b="1" i="1" dirty="0">
                <a:solidFill>
                  <a:prstClr val="black"/>
                </a:solidFill>
                <a:cs typeface="Arial" charset="0"/>
              </a:rPr>
              <a:t>Students in Sessions </a:t>
            </a:r>
            <a:r>
              <a:rPr lang="en-US" sz="2000" dirty="0">
                <a:solidFill>
                  <a:prstClr val="black"/>
                </a:solidFill>
                <a:cs typeface="Arial" charset="0"/>
              </a:rPr>
              <a:t>screen can be used to verify that an accommodated form has been assigned to a student</a:t>
            </a:r>
          </a:p>
          <a:p>
            <a:pPr marL="714375" lvl="1" indent="-257175" eaLnBrk="0" hangingPunct="0">
              <a:buSzPct val="115000"/>
              <a:buFont typeface="Arial" panose="020B0604020202020204" pitchFamily="34" charset="0"/>
              <a:buChar char="•"/>
            </a:pPr>
            <a:r>
              <a:rPr lang="en-US" sz="2000" dirty="0">
                <a:solidFill>
                  <a:prstClr val="black"/>
                </a:solidFill>
                <a:cs typeface="Arial" charset="0"/>
              </a:rPr>
              <a:t>Re-caching is not necessary when changing form assignments or adding new students to a session</a:t>
            </a:r>
          </a:p>
        </p:txBody>
      </p:sp>
      <p:sp>
        <p:nvSpPr>
          <p:cNvPr id="3" name="Slide Number Placeholder 2">
            <a:extLst>
              <a:ext uri="{FF2B5EF4-FFF2-40B4-BE49-F238E27FC236}">
                <a16:creationId xmlns:a16="http://schemas.microsoft.com/office/drawing/2014/main" id="{535D4454-9E73-4AB3-92AA-63188DC55280}"/>
              </a:ext>
            </a:extLst>
          </p:cNvPr>
          <p:cNvSpPr>
            <a:spLocks noGrp="1"/>
          </p:cNvSpPr>
          <p:nvPr>
            <p:ph type="sldNum" sz="quarter" idx="12"/>
          </p:nvPr>
        </p:nvSpPr>
        <p:spPr/>
        <p:txBody>
          <a:bodyPr/>
          <a:lstStyle/>
          <a:p>
            <a:fld id="{CD5C70A5-9411-4B11-A0DB-D49D3D849901}" type="slidenum">
              <a:rPr lang="en-US" smtClean="0"/>
              <a:pPr/>
              <a:t>112</a:t>
            </a:fld>
            <a:endParaRPr lang="en-US" dirty="0"/>
          </a:p>
        </p:txBody>
      </p:sp>
    </p:spTree>
    <p:extLst>
      <p:ext uri="{BB962C8B-B14F-4D97-AF65-F5344CB8AC3E}">
        <p14:creationId xmlns:p14="http://schemas.microsoft.com/office/powerpoint/2010/main" val="1121783470"/>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Session Management - Make-Up Testing</a:t>
            </a:r>
            <a:endParaRPr lang="en-US" dirty="0"/>
          </a:p>
        </p:txBody>
      </p:sp>
      <p:sp>
        <p:nvSpPr>
          <p:cNvPr id="8" name="Content Placeholder 7">
            <a:extLst>
              <a:ext uri="{FF2B5EF4-FFF2-40B4-BE49-F238E27FC236}">
                <a16:creationId xmlns:a16="http://schemas.microsoft.com/office/drawing/2014/main" id="{6486247E-6968-479D-8869-6A3D03E0AC84}"/>
              </a:ext>
            </a:extLst>
          </p:cNvPr>
          <p:cNvSpPr>
            <a:spLocks noGrp="1"/>
          </p:cNvSpPr>
          <p:nvPr>
            <p:ph idx="1"/>
          </p:nvPr>
        </p:nvSpPr>
        <p:spPr>
          <a:xfrm>
            <a:off x="838200" y="1747838"/>
            <a:ext cx="10515600" cy="4351337"/>
          </a:xfrm>
          <a:prstGeom prst="rect">
            <a:avLst/>
          </a:prstGeom>
        </p:spPr>
        <p:txBody>
          <a:bodyPr wrap="square">
            <a:spAutoFit/>
          </a:bodyPr>
          <a:lstStyle/>
          <a:p>
            <a:pPr marL="0" indent="0" eaLnBrk="0" hangingPunct="0">
              <a:buClr>
                <a:srgbClr val="7030A0"/>
              </a:buClr>
              <a:buSzPct val="115000"/>
              <a:buNone/>
            </a:pPr>
            <a:r>
              <a:rPr lang="en-US" sz="2400" b="1" dirty="0">
                <a:solidFill>
                  <a:prstClr val="black"/>
                </a:solidFill>
                <a:cs typeface="Arial" charset="0"/>
              </a:rPr>
              <a:t>Important Notes for Make-Up Testing:</a:t>
            </a:r>
          </a:p>
          <a:p>
            <a:pPr eaLnBrk="0" hangingPunct="0">
              <a:buClr>
                <a:srgbClr val="7030A0"/>
              </a:buClr>
              <a:buSzPct val="115000"/>
            </a:pPr>
            <a:endParaRPr lang="en-US" sz="2400" dirty="0">
              <a:solidFill>
                <a:prstClr val="black"/>
              </a:solidFill>
              <a:cs typeface="Arial" charset="0"/>
            </a:endParaRPr>
          </a:p>
          <a:p>
            <a:pPr marL="257175" indent="-257175" eaLnBrk="0" hangingPunct="0">
              <a:buSzPct val="115000"/>
              <a:buFont typeface="Arial" panose="020B0604020202020204" pitchFamily="34" charset="0"/>
              <a:buChar char="•"/>
            </a:pPr>
            <a:r>
              <a:rPr lang="en-US" sz="2400" dirty="0">
                <a:solidFill>
                  <a:prstClr val="black"/>
                </a:solidFill>
                <a:cs typeface="Arial" charset="0"/>
              </a:rPr>
              <a:t>Schools can choose to move students who miss a day of testing into separate make-up sessions, or they can leave students in their original sessions and manage their make-up testing using the Combined View</a:t>
            </a:r>
          </a:p>
          <a:p>
            <a:pPr eaLnBrk="0" hangingPunct="0">
              <a:buSzPct val="115000"/>
            </a:pPr>
            <a:endParaRPr lang="en-US" sz="2400" dirty="0">
              <a:solidFill>
                <a:prstClr val="black"/>
              </a:solidFill>
              <a:cs typeface="Arial" charset="0"/>
            </a:endParaRPr>
          </a:p>
          <a:p>
            <a:pPr marL="257175" indent="-257175" eaLnBrk="0" hangingPunct="0">
              <a:buSzPct val="115000"/>
              <a:buFont typeface="Arial" panose="020B0604020202020204" pitchFamily="34" charset="0"/>
              <a:buChar char="•"/>
            </a:pPr>
            <a:r>
              <a:rPr lang="en-US" sz="2400" dirty="0">
                <a:solidFill>
                  <a:prstClr val="black"/>
                </a:solidFill>
                <a:cs typeface="Arial" charset="0"/>
              </a:rPr>
              <a:t>Units can be taken out of order </a:t>
            </a:r>
            <a:r>
              <a:rPr lang="en-US" sz="2400" u="sng" dirty="0">
                <a:solidFill>
                  <a:prstClr val="black"/>
                </a:solidFill>
                <a:cs typeface="Arial" charset="0"/>
              </a:rPr>
              <a:t>for make-up testing only</a:t>
            </a:r>
          </a:p>
          <a:p>
            <a:pPr eaLnBrk="0" hangingPunct="0">
              <a:buSzPct val="115000"/>
            </a:pPr>
            <a:endParaRPr lang="en-US" sz="2400" dirty="0">
              <a:solidFill>
                <a:prstClr val="black"/>
              </a:solidFill>
              <a:cs typeface="Arial" charset="0"/>
            </a:endParaRPr>
          </a:p>
          <a:p>
            <a:pPr marL="257175" indent="-257175" eaLnBrk="0" hangingPunct="0">
              <a:buSzPct val="115000"/>
              <a:buFont typeface="Arial" panose="020B0604020202020204" pitchFamily="34" charset="0"/>
              <a:buChar char="•"/>
            </a:pPr>
            <a:r>
              <a:rPr lang="en-US" sz="2400" b="1" dirty="0">
                <a:solidFill>
                  <a:prstClr val="black"/>
                </a:solidFill>
                <a:cs typeface="Arial" charset="0"/>
              </a:rPr>
              <a:t>Documentation: </a:t>
            </a:r>
            <a:r>
              <a:rPr lang="en-US" sz="2400" dirty="0">
                <a:solidFill>
                  <a:prstClr val="black"/>
                </a:solidFill>
                <a:cs typeface="Arial" charset="0"/>
              </a:rPr>
              <a:t>The </a:t>
            </a:r>
            <a:r>
              <a:rPr lang="en-US" sz="2400" i="1" dirty="0">
                <a:solidFill>
                  <a:prstClr val="black"/>
                </a:solidFill>
                <a:cs typeface="Arial" charset="0"/>
              </a:rPr>
              <a:t>Make-Up Testing Directions for Computer-Based Testing</a:t>
            </a:r>
            <a:r>
              <a:rPr lang="en-US" sz="2400" dirty="0">
                <a:solidFill>
                  <a:prstClr val="black"/>
                </a:solidFill>
                <a:cs typeface="Arial" charset="0"/>
              </a:rPr>
              <a:t> guide can be found on </a:t>
            </a:r>
            <a:r>
              <a:rPr lang="en-US" sz="2400" dirty="0">
                <a:solidFill>
                  <a:prstClr val="black"/>
                </a:solidFill>
                <a:cs typeface="Arial" charset="0"/>
                <a:hlinkClick r:id="rId3"/>
              </a:rPr>
              <a:t>https://nj.mypearsonsupport.com/</a:t>
            </a:r>
            <a:r>
              <a:rPr lang="en-US" sz="2400" dirty="0">
                <a:solidFill>
                  <a:prstClr val="black"/>
                </a:solidFill>
                <a:cs typeface="Arial" charset="0"/>
              </a:rPr>
              <a:t>.</a:t>
            </a:r>
            <a:endParaRPr lang="en-US" sz="2400" b="1" dirty="0">
              <a:solidFill>
                <a:prstClr val="black"/>
              </a:solidFill>
              <a:cs typeface="Arial" charset="0"/>
            </a:endParaRPr>
          </a:p>
        </p:txBody>
      </p:sp>
      <p:sp>
        <p:nvSpPr>
          <p:cNvPr id="3" name="Slide Number Placeholder 2">
            <a:extLst>
              <a:ext uri="{FF2B5EF4-FFF2-40B4-BE49-F238E27FC236}">
                <a16:creationId xmlns:a16="http://schemas.microsoft.com/office/drawing/2014/main" id="{43CB717E-926B-45AE-BBA8-A577A64AAEE6}"/>
              </a:ext>
            </a:extLst>
          </p:cNvPr>
          <p:cNvSpPr>
            <a:spLocks noGrp="1"/>
          </p:cNvSpPr>
          <p:nvPr>
            <p:ph type="sldNum" sz="quarter" idx="12"/>
          </p:nvPr>
        </p:nvSpPr>
        <p:spPr/>
        <p:txBody>
          <a:bodyPr/>
          <a:lstStyle/>
          <a:p>
            <a:fld id="{CD5C70A5-9411-4B11-A0DB-D49D3D849901}" type="slidenum">
              <a:rPr lang="en-US" smtClean="0"/>
              <a:pPr/>
              <a:t>113</a:t>
            </a:fld>
            <a:endParaRPr lang="en-US" dirty="0"/>
          </a:p>
        </p:txBody>
      </p:sp>
    </p:spTree>
    <p:extLst>
      <p:ext uri="{BB962C8B-B14F-4D97-AF65-F5344CB8AC3E}">
        <p14:creationId xmlns:p14="http://schemas.microsoft.com/office/powerpoint/2010/main" val="1475900303"/>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67000" y="2743200"/>
            <a:ext cx="6800850" cy="1754326"/>
          </a:xfrm>
          <a:prstGeom prst="rect">
            <a:avLst/>
          </a:prstGeom>
        </p:spPr>
        <p:txBody>
          <a:bodyPr wrap="square" lIns="205740">
            <a:spAutoFit/>
          </a:bodyPr>
          <a:lstStyle/>
          <a:p>
            <a:pPr eaLnBrk="0" hangingPunct="0">
              <a:buClr>
                <a:srgbClr val="7030A0"/>
              </a:buClr>
              <a:buSzPct val="115000"/>
            </a:pPr>
            <a:endParaRPr lang="en-US" dirty="0">
              <a:solidFill>
                <a:prstClr val="black"/>
              </a:solidFill>
              <a:latin typeface="Calibri"/>
              <a:cs typeface="Arial" charset="0"/>
            </a:endParaRPr>
          </a:p>
          <a:p>
            <a:pPr marL="257168" indent="-257168" eaLnBrk="0" hangingPunct="0">
              <a:buClr>
                <a:srgbClr val="7030A0"/>
              </a:buClr>
              <a:buSzPct val="115000"/>
              <a:buFont typeface="Arial" panose="020B0604020202020204" pitchFamily="34" charset="0"/>
              <a:buChar char="•"/>
            </a:pPr>
            <a:endParaRPr lang="en-US" dirty="0">
              <a:solidFill>
                <a:prstClr val="black"/>
              </a:solidFill>
              <a:latin typeface="Calibri"/>
              <a:cs typeface="Arial" charset="0"/>
            </a:endParaRPr>
          </a:p>
          <a:p>
            <a:pPr marL="257168" indent="-257168" eaLnBrk="0" hangingPunct="0">
              <a:buClr>
                <a:srgbClr val="7030A0"/>
              </a:buClr>
              <a:buSzPct val="115000"/>
              <a:buFont typeface="Arial" panose="020B0604020202020204" pitchFamily="34" charset="0"/>
              <a:buChar char="•"/>
            </a:pPr>
            <a:endParaRPr lang="en-US" dirty="0">
              <a:solidFill>
                <a:prstClr val="black"/>
              </a:solidFill>
              <a:latin typeface="Calibri"/>
              <a:cs typeface="Arial" charset="0"/>
            </a:endParaRPr>
          </a:p>
          <a:p>
            <a:pPr marL="257168" indent="-257168" eaLnBrk="0" hangingPunct="0">
              <a:buClr>
                <a:srgbClr val="7030A0"/>
              </a:buClr>
              <a:buSzPct val="115000"/>
              <a:buFont typeface="Arial" panose="020B0604020202020204" pitchFamily="34" charset="0"/>
              <a:buChar char="•"/>
            </a:pPr>
            <a:endParaRPr lang="en-US" dirty="0">
              <a:solidFill>
                <a:srgbClr val="FF0000"/>
              </a:solidFill>
              <a:latin typeface="Calibri"/>
              <a:cs typeface="Arial" charset="0"/>
            </a:endParaRPr>
          </a:p>
          <a:p>
            <a:pPr eaLnBrk="0" hangingPunct="0">
              <a:buClr>
                <a:srgbClr val="7030A0"/>
              </a:buClr>
              <a:buSzPct val="115000"/>
            </a:pPr>
            <a:endParaRPr lang="en-US" dirty="0">
              <a:solidFill>
                <a:prstClr val="black"/>
              </a:solidFill>
              <a:latin typeface="Calibri"/>
              <a:cs typeface="Arial" charset="0"/>
            </a:endParaRPr>
          </a:p>
          <a:p>
            <a:pPr algn="ctr" eaLnBrk="0" hangingPunct="0">
              <a:buClr>
                <a:srgbClr val="7030A0"/>
              </a:buClr>
              <a:buSzPct val="115000"/>
            </a:pPr>
            <a:endParaRPr lang="en-US" b="1" dirty="0">
              <a:solidFill>
                <a:prstClr val="black"/>
              </a:solidFill>
              <a:latin typeface="Calibri"/>
              <a:cs typeface="Arial" charset="0"/>
            </a:endParaRPr>
          </a:p>
        </p:txBody>
      </p:sp>
      <p:sp>
        <p:nvSpPr>
          <p:cNvPr id="2" name="Title 1"/>
          <p:cNvSpPr>
            <a:spLocks noGrp="1"/>
          </p:cNvSpPr>
          <p:nvPr>
            <p:ph type="title"/>
          </p:nvPr>
        </p:nvSpPr>
        <p:spPr/>
        <p:txBody>
          <a:bodyPr/>
          <a:lstStyle/>
          <a:p>
            <a:r>
              <a:rPr lang="en-US" dirty="0"/>
              <a:t>Make-Up Testing - Session Checklist</a:t>
            </a:r>
          </a:p>
        </p:txBody>
      </p:sp>
      <p:sp>
        <p:nvSpPr>
          <p:cNvPr id="9" name="Content Placeholder 2"/>
          <p:cNvSpPr>
            <a:spLocks noGrp="1"/>
          </p:cNvSpPr>
          <p:nvPr>
            <p:ph sz="half" idx="1"/>
          </p:nvPr>
        </p:nvSpPr>
        <p:spPr/>
        <p:txBody>
          <a:bodyPr/>
          <a:lstStyle/>
          <a:p>
            <a:r>
              <a:rPr lang="en-US" dirty="0"/>
              <a:t>Keep the original testing session:</a:t>
            </a:r>
          </a:p>
          <a:p>
            <a:pPr lvl="1">
              <a:buFont typeface="Wingdings" panose="05000000000000000000" pitchFamily="2" charset="2"/>
              <a:buChar char="q"/>
            </a:pPr>
            <a:r>
              <a:rPr lang="en-US" dirty="0"/>
              <a:t>Unlock the unit that the student will be testing.</a:t>
            </a:r>
          </a:p>
          <a:p>
            <a:pPr lvl="1">
              <a:buFont typeface="Wingdings" panose="05000000000000000000" pitchFamily="2" charset="2"/>
              <a:buChar char="q"/>
            </a:pPr>
            <a:r>
              <a:rPr lang="en-US" dirty="0"/>
              <a:t>Use the original Student Testing Ticket to log in.</a:t>
            </a:r>
          </a:p>
          <a:p>
            <a:pPr lvl="1">
              <a:buFont typeface="Wingdings" panose="05000000000000000000" pitchFamily="2" charset="2"/>
              <a:buChar char="q"/>
            </a:pPr>
            <a:r>
              <a:rPr lang="en-US" dirty="0"/>
              <a:t>Administer the test.</a:t>
            </a:r>
          </a:p>
          <a:p>
            <a:pPr lvl="1">
              <a:buFont typeface="Wingdings" panose="05000000000000000000" pitchFamily="2" charset="2"/>
              <a:buChar char="q"/>
            </a:pPr>
            <a:r>
              <a:rPr lang="en-US" dirty="0"/>
              <a:t>Have the student submit the unit when finished.</a:t>
            </a:r>
          </a:p>
          <a:p>
            <a:endParaRPr lang="en-US" dirty="0"/>
          </a:p>
        </p:txBody>
      </p:sp>
      <p:sp>
        <p:nvSpPr>
          <p:cNvPr id="10" name="Content Placeholder 2">
            <a:extLst>
              <a:ext uri="{FF2B5EF4-FFF2-40B4-BE49-F238E27FC236}">
                <a16:creationId xmlns:a16="http://schemas.microsoft.com/office/drawing/2014/main" id="{D864FEBD-9A90-4F32-B9C3-5D3BFFF6BC44}"/>
              </a:ext>
            </a:extLst>
          </p:cNvPr>
          <p:cNvSpPr txBox="1">
            <a:spLocks noGrp="1"/>
          </p:cNvSpPr>
          <p:nvPr>
            <p:ph sz="half" idx="2"/>
          </p:nvPr>
        </p:nvSpPr>
        <p:spPr>
          <a:xfrm>
            <a:off x="6172200" y="1624658"/>
            <a:ext cx="5181600" cy="4351338"/>
          </a:xfrm>
          <a:prstGeom prst="rect">
            <a:avLst/>
          </a:prstGeom>
        </p:spPr>
        <p:txBody>
          <a:bodyPr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400" dirty="0"/>
              <a:t>Create a new make-up testing session:</a:t>
            </a:r>
          </a:p>
          <a:p>
            <a:pPr lvl="1">
              <a:buFont typeface="Wingdings" panose="05000000000000000000" pitchFamily="2" charset="2"/>
              <a:buChar char="q"/>
              <a:defRPr/>
            </a:pPr>
            <a:r>
              <a:rPr lang="en-US" sz="2100" dirty="0"/>
              <a:t>Create a make-up test session and add the students.</a:t>
            </a:r>
          </a:p>
          <a:p>
            <a:pPr lvl="1">
              <a:buFont typeface="Wingdings" panose="05000000000000000000" pitchFamily="2" charset="2"/>
              <a:buChar char="q"/>
              <a:defRPr/>
            </a:pPr>
            <a:r>
              <a:rPr lang="en-US" sz="2100" dirty="0"/>
              <a:t>Unlock the unit that the student will be testing.</a:t>
            </a:r>
          </a:p>
          <a:p>
            <a:pPr lvl="1">
              <a:buFont typeface="Wingdings" panose="05000000000000000000" pitchFamily="2" charset="2"/>
              <a:buChar char="q"/>
              <a:defRPr/>
            </a:pPr>
            <a:r>
              <a:rPr lang="en-US" sz="2100" dirty="0"/>
              <a:t>Print and use new Student Testing Ticket.</a:t>
            </a:r>
          </a:p>
          <a:p>
            <a:pPr lvl="1">
              <a:buFont typeface="Wingdings" panose="05000000000000000000" pitchFamily="2" charset="2"/>
              <a:buChar char="q"/>
              <a:defRPr/>
            </a:pPr>
            <a:r>
              <a:rPr lang="en-US" sz="2100" dirty="0"/>
              <a:t> Administer the test.</a:t>
            </a:r>
          </a:p>
          <a:p>
            <a:pPr lvl="1">
              <a:buFont typeface="Wingdings" panose="05000000000000000000" pitchFamily="2" charset="2"/>
              <a:buChar char="q"/>
              <a:defRPr/>
            </a:pPr>
            <a:r>
              <a:rPr lang="en-US" sz="2100" dirty="0"/>
              <a:t>Have the student submit the unit when finished.</a:t>
            </a:r>
          </a:p>
          <a:p>
            <a:pPr marL="0" indent="0">
              <a:buClr>
                <a:srgbClr val="8F23B3"/>
              </a:buClr>
              <a:buNone/>
              <a:defRPr/>
            </a:pPr>
            <a:endParaRPr lang="en-US" sz="2400" dirty="0"/>
          </a:p>
        </p:txBody>
      </p:sp>
      <p:sp>
        <p:nvSpPr>
          <p:cNvPr id="3" name="Slide Number Placeholder 2">
            <a:extLst>
              <a:ext uri="{FF2B5EF4-FFF2-40B4-BE49-F238E27FC236}">
                <a16:creationId xmlns:a16="http://schemas.microsoft.com/office/drawing/2014/main" id="{E6DACD38-F5A0-4187-A76B-FBA99A8AEBD2}"/>
              </a:ext>
            </a:extLst>
          </p:cNvPr>
          <p:cNvSpPr>
            <a:spLocks noGrp="1"/>
          </p:cNvSpPr>
          <p:nvPr>
            <p:ph type="sldNum" sz="quarter" idx="12"/>
          </p:nvPr>
        </p:nvSpPr>
        <p:spPr/>
        <p:txBody>
          <a:bodyPr/>
          <a:lstStyle/>
          <a:p>
            <a:fld id="{CD5C70A5-9411-4B11-A0DB-D49D3D849901}" type="slidenum">
              <a:rPr lang="en-US" smtClean="0"/>
              <a:pPr/>
              <a:t>114</a:t>
            </a:fld>
            <a:endParaRPr lang="en-US" dirty="0"/>
          </a:p>
        </p:txBody>
      </p:sp>
    </p:spTree>
    <p:custDataLst>
      <p:tags r:id="rId1"/>
    </p:custDataLst>
    <p:extLst>
      <p:ext uri="{BB962C8B-B14F-4D97-AF65-F5344CB8AC3E}">
        <p14:creationId xmlns:p14="http://schemas.microsoft.com/office/powerpoint/2010/main" val="339380080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Session Management – Mark Test Complete</a:t>
            </a:r>
          </a:p>
        </p:txBody>
      </p:sp>
      <p:pic>
        <p:nvPicPr>
          <p:cNvPr id="2" name="Picture 1"/>
          <p:cNvPicPr>
            <a:picLocks noChangeAspect="1"/>
          </p:cNvPicPr>
          <p:nvPr/>
        </p:nvPicPr>
        <p:blipFill>
          <a:blip r:embed="rId3"/>
          <a:stretch>
            <a:fillRect/>
          </a:stretch>
        </p:blipFill>
        <p:spPr>
          <a:xfrm>
            <a:off x="3229765" y="3363755"/>
            <a:ext cx="5950958" cy="2300275"/>
          </a:xfrm>
          <a:prstGeom prst="rect">
            <a:avLst/>
          </a:prstGeom>
          <a:ln w="19050">
            <a:solidFill>
              <a:schemeClr val="tx1"/>
            </a:solidFill>
          </a:ln>
        </p:spPr>
      </p:pic>
      <p:cxnSp>
        <p:nvCxnSpPr>
          <p:cNvPr id="5" name="Straight Arrow Connector 4"/>
          <p:cNvCxnSpPr/>
          <p:nvPr/>
        </p:nvCxnSpPr>
        <p:spPr>
          <a:xfrm>
            <a:off x="2603451" y="4745662"/>
            <a:ext cx="729518" cy="723368"/>
          </a:xfrm>
          <a:prstGeom prst="straightConnector1">
            <a:avLst/>
          </a:prstGeom>
          <a:ln w="57150">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a:stretch>
            <a:fillRect/>
          </a:stretch>
        </p:blipFill>
        <p:spPr>
          <a:xfrm>
            <a:off x="4226195" y="1800649"/>
            <a:ext cx="3958096" cy="1513678"/>
          </a:xfrm>
          <a:prstGeom prst="rect">
            <a:avLst/>
          </a:prstGeom>
          <a:ln w="19050">
            <a:solidFill>
              <a:schemeClr val="tx1"/>
            </a:solidFill>
          </a:ln>
        </p:spPr>
      </p:pic>
      <p:cxnSp>
        <p:nvCxnSpPr>
          <p:cNvPr id="8" name="Straight Arrow Connector 7"/>
          <p:cNvCxnSpPr/>
          <p:nvPr/>
        </p:nvCxnSpPr>
        <p:spPr>
          <a:xfrm>
            <a:off x="4010299" y="2444273"/>
            <a:ext cx="431792" cy="16377"/>
          </a:xfrm>
          <a:prstGeom prst="straightConnector1">
            <a:avLst/>
          </a:prstGeom>
          <a:ln w="57150">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A8FE7B8D-FB61-423F-929B-22364787A07C}"/>
              </a:ext>
            </a:extLst>
          </p:cNvPr>
          <p:cNvSpPr txBox="1">
            <a:spLocks noGrp="1"/>
          </p:cNvSpPr>
          <p:nvPr>
            <p:ph idx="1"/>
          </p:nvPr>
        </p:nvSpPr>
        <p:spPr>
          <a:xfrm>
            <a:off x="1240135" y="6019997"/>
            <a:ext cx="10515600" cy="313932"/>
          </a:xfrm>
          <a:prstGeom prst="rect">
            <a:avLst/>
          </a:prstGeom>
          <a:noFill/>
        </p:spPr>
        <p:txBody>
          <a:bodyPr wrap="square" rtlCol="0">
            <a:spAutoFit/>
          </a:bodyPr>
          <a:lstStyle/>
          <a:p>
            <a:pPr marL="0" indent="0">
              <a:buNone/>
            </a:pPr>
            <a:r>
              <a:rPr lang="en-US" sz="1600" b="1" dirty="0"/>
              <a:t>Note</a:t>
            </a:r>
            <a:r>
              <a:rPr lang="en-US" sz="1600" dirty="0"/>
              <a:t>: In order to mark a test complete, a user must have the District Test Coordinator or School Test Coordinator Role</a:t>
            </a:r>
          </a:p>
        </p:txBody>
      </p:sp>
      <p:sp>
        <p:nvSpPr>
          <p:cNvPr id="4" name="Slide Number Placeholder 3">
            <a:extLst>
              <a:ext uri="{FF2B5EF4-FFF2-40B4-BE49-F238E27FC236}">
                <a16:creationId xmlns:a16="http://schemas.microsoft.com/office/drawing/2014/main" id="{27E7AE0B-FCFF-452B-9958-138BEF722733}"/>
              </a:ext>
            </a:extLst>
          </p:cNvPr>
          <p:cNvSpPr>
            <a:spLocks noGrp="1"/>
          </p:cNvSpPr>
          <p:nvPr>
            <p:ph type="sldNum" sz="quarter" idx="12"/>
          </p:nvPr>
        </p:nvSpPr>
        <p:spPr/>
        <p:txBody>
          <a:bodyPr/>
          <a:lstStyle/>
          <a:p>
            <a:fld id="{CD5C70A5-9411-4B11-A0DB-D49D3D849901}" type="slidenum">
              <a:rPr lang="en-US" smtClean="0"/>
              <a:pPr/>
              <a:t>115</a:t>
            </a:fld>
            <a:endParaRPr lang="en-US" dirty="0"/>
          </a:p>
        </p:txBody>
      </p:sp>
    </p:spTree>
    <p:extLst>
      <p:ext uri="{BB962C8B-B14F-4D97-AF65-F5344CB8AC3E}">
        <p14:creationId xmlns:p14="http://schemas.microsoft.com/office/powerpoint/2010/main" val="4274321540"/>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7E7C9FF5-173A-415D-9E10-0CABEDE804B6}"/>
              </a:ext>
            </a:extLst>
          </p:cNvPr>
          <p:cNvPicPr>
            <a:picLocks noGrp="1" noChangeAspect="1"/>
          </p:cNvPicPr>
          <p:nvPr>
            <p:ph idx="1"/>
          </p:nvPr>
        </p:nvPicPr>
        <p:blipFill>
          <a:blip r:embed="rId3"/>
          <a:stretch>
            <a:fillRect/>
          </a:stretch>
        </p:blipFill>
        <p:spPr>
          <a:xfrm>
            <a:off x="5205046" y="2043954"/>
            <a:ext cx="4963291" cy="3242983"/>
          </a:xfrm>
          <a:prstGeom prst="rect">
            <a:avLst/>
          </a:prstGeom>
          <a:ln w="19050">
            <a:solidFill>
              <a:schemeClr val="tx1"/>
            </a:solidFill>
          </a:ln>
        </p:spPr>
      </p:pic>
      <p:sp>
        <p:nvSpPr>
          <p:cNvPr id="2" name="Title 1"/>
          <p:cNvSpPr>
            <a:spLocks noGrp="1"/>
          </p:cNvSpPr>
          <p:nvPr>
            <p:ph type="title"/>
          </p:nvPr>
        </p:nvSpPr>
        <p:spPr/>
        <p:txBody>
          <a:bodyPr/>
          <a:lstStyle/>
          <a:p>
            <a:r>
              <a:rPr lang="en-US" dirty="0"/>
              <a:t>Session Management - Void and Not Tested</a:t>
            </a:r>
          </a:p>
        </p:txBody>
      </p:sp>
      <p:sp>
        <p:nvSpPr>
          <p:cNvPr id="12" name="Content Placeholder 11">
            <a:extLst>
              <a:ext uri="{FF2B5EF4-FFF2-40B4-BE49-F238E27FC236}">
                <a16:creationId xmlns:a16="http://schemas.microsoft.com/office/drawing/2014/main" id="{9F7FC6FB-B5BC-40A5-BC7D-53E505C19BE3}"/>
              </a:ext>
            </a:extLst>
          </p:cNvPr>
          <p:cNvSpPr>
            <a:spLocks noGrp="1"/>
          </p:cNvSpPr>
          <p:nvPr>
            <p:ph idx="13"/>
          </p:nvPr>
        </p:nvSpPr>
        <p:spPr>
          <a:xfrm>
            <a:off x="838200" y="1157782"/>
            <a:ext cx="10515600" cy="673444"/>
          </a:xfrm>
        </p:spPr>
        <p:txBody>
          <a:bodyPr>
            <a:normAutofit/>
          </a:bodyPr>
          <a:lstStyle/>
          <a:p>
            <a:r>
              <a:rPr lang="en-US" b="1" dirty="0">
                <a:latin typeface="Calibri" panose="020F0502020204030204" pitchFamily="34" charset="0"/>
                <a:ea typeface="Times New Roman" panose="02020603050405020304" pitchFamily="18" charset="0"/>
              </a:rPr>
              <a:t>NJSLA Score Invalidation</a:t>
            </a:r>
            <a:r>
              <a:rPr lang="en-US" dirty="0">
                <a:latin typeface="Calibri" panose="020F0502020204030204" pitchFamily="34" charset="0"/>
                <a:ea typeface="Times New Roman" panose="02020603050405020304" pitchFamily="18" charset="0"/>
              </a:rPr>
              <a:t>:  During any testing, there may be a necessity to invalidate (Void) a student’s test.  Under </a:t>
            </a:r>
            <a:r>
              <a:rPr lang="en-US" b="1" i="1" dirty="0">
                <a:latin typeface="Calibri" panose="020F0502020204030204" pitchFamily="34" charset="0"/>
                <a:ea typeface="Times New Roman" panose="02020603050405020304" pitchFamily="18" charset="0"/>
              </a:rPr>
              <a:t>Students, </a:t>
            </a:r>
            <a:r>
              <a:rPr lang="en-US" dirty="0">
                <a:latin typeface="Calibri" panose="020F0502020204030204" pitchFamily="34" charset="0"/>
                <a:ea typeface="Times New Roman" panose="02020603050405020304" pitchFamily="18" charset="0"/>
              </a:rPr>
              <a:t>use the task </a:t>
            </a:r>
            <a:r>
              <a:rPr lang="en-US" b="1" i="1" dirty="0">
                <a:latin typeface="Calibri" panose="020F0502020204030204" pitchFamily="34" charset="0"/>
                <a:ea typeface="Times New Roman" panose="02020603050405020304" pitchFamily="18" charset="0"/>
              </a:rPr>
              <a:t>Manage Student Tests</a:t>
            </a:r>
            <a:r>
              <a:rPr lang="en-US" dirty="0">
                <a:latin typeface="Calibri" panose="020F0502020204030204" pitchFamily="34" charset="0"/>
                <a:ea typeface="Times New Roman" panose="02020603050405020304" pitchFamily="18" charset="0"/>
              </a:rPr>
              <a:t>.</a:t>
            </a:r>
            <a:endParaRPr lang="en-US" sz="1800" dirty="0">
              <a:latin typeface="Times New Roman" panose="02020603050405020304" pitchFamily="18" charset="0"/>
              <a:ea typeface="Times New Roman" panose="02020603050405020304" pitchFamily="18" charset="0"/>
            </a:endParaRPr>
          </a:p>
          <a:p>
            <a:endParaRPr lang="en-US" dirty="0"/>
          </a:p>
        </p:txBody>
      </p:sp>
      <p:sp>
        <p:nvSpPr>
          <p:cNvPr id="7" name="Rounded Rectangle 6"/>
          <p:cNvSpPr/>
          <p:nvPr/>
        </p:nvSpPr>
        <p:spPr>
          <a:xfrm>
            <a:off x="9082487" y="4201983"/>
            <a:ext cx="1085850" cy="108495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a:extLst>
              <a:ext uri="{FF2B5EF4-FFF2-40B4-BE49-F238E27FC236}">
                <a16:creationId xmlns:a16="http://schemas.microsoft.com/office/drawing/2014/main" id="{2E113AB2-B6ED-4707-AA2C-0151D495853B}"/>
              </a:ext>
            </a:extLst>
          </p:cNvPr>
          <p:cNvSpPr/>
          <p:nvPr/>
        </p:nvSpPr>
        <p:spPr>
          <a:xfrm>
            <a:off x="944545" y="3001654"/>
            <a:ext cx="3758084" cy="1200329"/>
          </a:xfrm>
          <a:prstGeom prst="rect">
            <a:avLst/>
          </a:prstGeom>
          <a:solidFill>
            <a:schemeClr val="bg1"/>
          </a:solidFill>
        </p:spPr>
        <p:txBody>
          <a:bodyPr wrap="square">
            <a:spAutoFit/>
          </a:bodyPr>
          <a:lstStyle/>
          <a:p>
            <a:pPr algn="ctr">
              <a:spcAft>
                <a:spcPts val="900"/>
              </a:spcAft>
            </a:pPr>
            <a:r>
              <a:rPr lang="en-US" b="1" dirty="0">
                <a:latin typeface="Calibri" panose="020F0502020204030204" pitchFamily="34" charset="0"/>
                <a:ea typeface="Times New Roman" panose="02020603050405020304" pitchFamily="18" charset="0"/>
              </a:rPr>
              <a:t>Documentation regarding the use of Not Tested and Void Codes be found in the NJ State Appendix within the Test Coordinator Manual.</a:t>
            </a:r>
            <a:endParaRPr lang="en-US" sz="1500" dirty="0">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7B25C109-33EE-41FB-BAA4-F4EC6216B5B2}"/>
              </a:ext>
            </a:extLst>
          </p:cNvPr>
          <p:cNvSpPr txBox="1"/>
          <p:nvPr/>
        </p:nvSpPr>
        <p:spPr>
          <a:xfrm>
            <a:off x="838200" y="5575027"/>
            <a:ext cx="10726056" cy="369332"/>
          </a:xfrm>
          <a:prstGeom prst="rect">
            <a:avLst/>
          </a:prstGeom>
          <a:noFill/>
        </p:spPr>
        <p:txBody>
          <a:bodyPr wrap="square" rtlCol="0">
            <a:spAutoFit/>
          </a:bodyPr>
          <a:lstStyle/>
          <a:p>
            <a:r>
              <a:rPr lang="en-US" b="1" dirty="0"/>
              <a:t>Note</a:t>
            </a:r>
            <a:r>
              <a:rPr lang="en-US" dirty="0"/>
              <a:t>: In order to void a test, a user must have the District Test Coordinator or School Test Coordinator Role.</a:t>
            </a:r>
          </a:p>
        </p:txBody>
      </p:sp>
      <p:sp>
        <p:nvSpPr>
          <p:cNvPr id="4" name="Slide Number Placeholder 3">
            <a:extLst>
              <a:ext uri="{FF2B5EF4-FFF2-40B4-BE49-F238E27FC236}">
                <a16:creationId xmlns:a16="http://schemas.microsoft.com/office/drawing/2014/main" id="{62EEDF73-D22A-49E9-B0DA-2297CE9164BD}"/>
              </a:ext>
            </a:extLst>
          </p:cNvPr>
          <p:cNvSpPr>
            <a:spLocks noGrp="1"/>
          </p:cNvSpPr>
          <p:nvPr>
            <p:ph type="sldNum" sz="quarter" idx="12"/>
          </p:nvPr>
        </p:nvSpPr>
        <p:spPr/>
        <p:txBody>
          <a:bodyPr/>
          <a:lstStyle/>
          <a:p>
            <a:fld id="{CD5C70A5-9411-4B11-A0DB-D49D3D849901}" type="slidenum">
              <a:rPr lang="en-US" smtClean="0"/>
              <a:pPr/>
              <a:t>116</a:t>
            </a:fld>
            <a:endParaRPr lang="en-US" dirty="0"/>
          </a:p>
        </p:txBody>
      </p:sp>
    </p:spTree>
    <p:extLst>
      <p:ext uri="{BB962C8B-B14F-4D97-AF65-F5344CB8AC3E}">
        <p14:creationId xmlns:p14="http://schemas.microsoft.com/office/powerpoint/2010/main" val="231886050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9538"/>
            <a:ext cx="10515600" cy="798139"/>
          </a:xfrm>
        </p:spPr>
        <p:txBody>
          <a:bodyPr/>
          <a:lstStyle/>
          <a:p>
            <a:r>
              <a:rPr lang="en-US" dirty="0"/>
              <a:t>Operational Reports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4996" y="1342945"/>
            <a:ext cx="9122008" cy="988904"/>
          </a:xfrm>
          <a:prstGeom prst="rect">
            <a:avLst/>
          </a:prstGeom>
          <a:ln w="19050">
            <a:solidFill>
              <a:schemeClr val="tx1"/>
            </a:solidFill>
          </a:ln>
        </p:spPr>
      </p:pic>
      <p:sp>
        <p:nvSpPr>
          <p:cNvPr id="8" name="Content Placeholder 7">
            <a:extLst>
              <a:ext uri="{FF2B5EF4-FFF2-40B4-BE49-F238E27FC236}">
                <a16:creationId xmlns:a16="http://schemas.microsoft.com/office/drawing/2014/main" id="{CC2257BF-BCB3-4D75-9C49-1834BEBB830A}"/>
              </a:ext>
            </a:extLst>
          </p:cNvPr>
          <p:cNvSpPr txBox="1">
            <a:spLocks noGrp="1"/>
          </p:cNvSpPr>
          <p:nvPr>
            <p:ph idx="1"/>
          </p:nvPr>
        </p:nvSpPr>
        <p:spPr>
          <a:xfrm>
            <a:off x="918587" y="2421078"/>
            <a:ext cx="10515600" cy="2710486"/>
          </a:xfrm>
          <a:prstGeom prst="rect">
            <a:avLst/>
          </a:prstGeom>
          <a:noFill/>
        </p:spPr>
        <p:txBody>
          <a:bodyPr wrap="square" rtlCol="0">
            <a:spAutoFit/>
          </a:bodyPr>
          <a:lstStyle/>
          <a:p>
            <a:r>
              <a:rPr lang="en-US" sz="2100" dirty="0"/>
              <a:t>Operational Reports can be found by navigating to </a:t>
            </a:r>
            <a:r>
              <a:rPr lang="en-US" sz="2100" b="1" dirty="0"/>
              <a:t>Reports </a:t>
            </a:r>
            <a:r>
              <a:rPr lang="en-US" sz="2100" dirty="0"/>
              <a:t>&gt; </a:t>
            </a:r>
            <a:r>
              <a:rPr lang="en-US" sz="2100" b="1" dirty="0"/>
              <a:t>Operational Reports</a:t>
            </a:r>
            <a:r>
              <a:rPr lang="en-US" sz="2100" dirty="0"/>
              <a:t> in PearsonAccess</a:t>
            </a:r>
            <a:r>
              <a:rPr lang="en-US" sz="2100" baseline="30000" dirty="0"/>
              <a:t>next</a:t>
            </a:r>
            <a:r>
              <a:rPr lang="en-US" sz="2100" dirty="0"/>
              <a:t>.</a:t>
            </a:r>
          </a:p>
          <a:p>
            <a:endParaRPr lang="en-US" sz="2100" dirty="0"/>
          </a:p>
          <a:p>
            <a:r>
              <a:rPr lang="en-US" sz="2100" dirty="0"/>
              <a:t>Reports that are useful during assessment administration activities:</a:t>
            </a:r>
          </a:p>
          <a:p>
            <a:pPr marL="671513" lvl="1" indent="-214313"/>
            <a:r>
              <a:rPr lang="en-US" sz="1700" dirty="0"/>
              <a:t>Students Currently Testing Online (Will be available before testing begins)</a:t>
            </a:r>
          </a:p>
          <a:p>
            <a:pPr marL="671513" lvl="1" indent="-214313"/>
            <a:r>
              <a:rPr lang="en-US" sz="1700" dirty="0"/>
              <a:t>Students With Multiple Tests</a:t>
            </a:r>
          </a:p>
          <a:p>
            <a:pPr marL="671513" lvl="1" indent="-214313"/>
            <a:r>
              <a:rPr lang="en-US" sz="1700" dirty="0"/>
              <a:t>Void Score Test (Do not Report)</a:t>
            </a:r>
          </a:p>
          <a:p>
            <a:pPr marL="671513" lvl="1" indent="-214313"/>
            <a:r>
              <a:rPr lang="en-US" sz="1700" dirty="0"/>
              <a:t>Not Tested Student Tests</a:t>
            </a:r>
          </a:p>
        </p:txBody>
      </p:sp>
      <p:sp>
        <p:nvSpPr>
          <p:cNvPr id="2" name="Slide Number Placeholder 1">
            <a:extLst>
              <a:ext uri="{FF2B5EF4-FFF2-40B4-BE49-F238E27FC236}">
                <a16:creationId xmlns:a16="http://schemas.microsoft.com/office/drawing/2014/main" id="{FC5650CD-195D-4425-8154-84FAF91B25D0}"/>
              </a:ext>
            </a:extLst>
          </p:cNvPr>
          <p:cNvSpPr>
            <a:spLocks noGrp="1"/>
          </p:cNvSpPr>
          <p:nvPr>
            <p:ph type="sldNum" sz="quarter" idx="12"/>
          </p:nvPr>
        </p:nvSpPr>
        <p:spPr/>
        <p:txBody>
          <a:bodyPr/>
          <a:lstStyle/>
          <a:p>
            <a:fld id="{CD5C70A5-9411-4B11-A0DB-D49D3D849901}" type="slidenum">
              <a:rPr lang="en-US" smtClean="0"/>
              <a:pPr/>
              <a:t>117</a:t>
            </a:fld>
            <a:endParaRPr lang="en-US" dirty="0"/>
          </a:p>
        </p:txBody>
      </p:sp>
    </p:spTree>
    <p:extLst>
      <p:ext uri="{BB962C8B-B14F-4D97-AF65-F5344CB8AC3E}">
        <p14:creationId xmlns:p14="http://schemas.microsoft.com/office/powerpoint/2010/main" val="233727026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Troubleshooting During Testing</a:t>
            </a:r>
          </a:p>
        </p:txBody>
      </p:sp>
      <p:sp>
        <p:nvSpPr>
          <p:cNvPr id="3" name="Text Placeholder 2"/>
          <p:cNvSpPr>
            <a:spLocks noGrp="1"/>
          </p:cNvSpPr>
          <p:nvPr>
            <p:ph idx="1"/>
          </p:nvPr>
        </p:nvSpPr>
        <p:spPr/>
        <p:txBody>
          <a:bodyPr>
            <a:normAutofit fontScale="47500" lnSpcReduction="20000"/>
          </a:bodyPr>
          <a:lstStyle/>
          <a:p>
            <a:pPr marL="0" indent="0">
              <a:buNone/>
            </a:pPr>
            <a:r>
              <a:rPr lang="en-US" dirty="0"/>
              <a:t>Common Error Codes</a:t>
            </a:r>
          </a:p>
          <a:p>
            <a:r>
              <a:rPr lang="en-US" dirty="0"/>
              <a:t>1001: “Your test has been saved. Please notify your test administrator.”</a:t>
            </a:r>
          </a:p>
          <a:p>
            <a:pPr lvl="1"/>
            <a:r>
              <a:rPr lang="en-US" dirty="0"/>
              <a:t>Early Warning System initial message, does not indicate the issue, another error code will follow.</a:t>
            </a:r>
          </a:p>
          <a:p>
            <a:r>
              <a:rPr lang="en-US" dirty="0"/>
              <a:t>1009: “Unable to download test content.”</a:t>
            </a:r>
          </a:p>
          <a:p>
            <a:pPr lvl="1"/>
            <a:r>
              <a:rPr lang="en-US" dirty="0"/>
              <a:t>Network connection issue between the testing device and Pearson servers. </a:t>
            </a:r>
          </a:p>
          <a:p>
            <a:r>
              <a:rPr lang="en-US" dirty="0"/>
              <a:t>3005: “TestNav has detected that another application attempted to become the active window.”</a:t>
            </a:r>
          </a:p>
          <a:p>
            <a:pPr lvl="1"/>
            <a:r>
              <a:rPr lang="en-US" dirty="0"/>
              <a:t>This could be caused by pop-ups in the background.</a:t>
            </a:r>
          </a:p>
          <a:p>
            <a:r>
              <a:rPr lang="en-US" dirty="0"/>
              <a:t>5032: “TestNav has detected a blacklist application running…”</a:t>
            </a:r>
          </a:p>
          <a:p>
            <a:pPr lvl="1"/>
            <a:r>
              <a:rPr lang="en-US" dirty="0"/>
              <a:t>Close the specified application in the error message and have the student sign in again.</a:t>
            </a:r>
          </a:p>
          <a:p>
            <a:r>
              <a:rPr lang="en-US" dirty="0"/>
              <a:t>8026: “Unable to connect to the proctor caching computer. Please contact your administrator.”</a:t>
            </a:r>
          </a:p>
          <a:p>
            <a:pPr lvl="1"/>
            <a:r>
              <a:rPr lang="en-US" dirty="0"/>
              <a:t>Network connection issue between the testing device and the local Proctor Caching device.</a:t>
            </a:r>
          </a:p>
          <a:p>
            <a:r>
              <a:rPr lang="en-US" dirty="0"/>
              <a:t>3020 (new</a:t>
            </a:r>
            <a:r>
              <a:rPr lang="en-US" dirty="0">
                <a:sym typeface="Wingdings"/>
              </a:rPr>
              <a:t>): “</a:t>
            </a:r>
            <a:r>
              <a:rPr lang="en-US" dirty="0"/>
              <a:t>TestNav has detected that </a:t>
            </a:r>
            <a:r>
              <a:rPr lang="en-US" dirty="0" err="1"/>
              <a:t>Command+Option+Esc</a:t>
            </a:r>
            <a:r>
              <a:rPr lang="en-US" dirty="0"/>
              <a:t> has been typed. TestNav has been shut down. You may need assistance from your test monitor to restart the test.”</a:t>
            </a:r>
          </a:p>
          <a:p>
            <a:pPr lvl="1"/>
            <a:r>
              <a:rPr lang="en-US" dirty="0"/>
              <a:t>TestNav exits the test and displays this error when a user types </a:t>
            </a:r>
            <a:r>
              <a:rPr lang="en-US" dirty="0" err="1"/>
              <a:t>Command+Option+Esc</a:t>
            </a:r>
            <a:r>
              <a:rPr lang="en-US" dirty="0"/>
              <a:t> while testing. The proctor must resume the test before the student can sign in to TestNav again.</a:t>
            </a:r>
          </a:p>
          <a:p>
            <a:r>
              <a:rPr lang="en-US" dirty="0">
                <a:sym typeface="Wingdings"/>
              </a:rPr>
              <a:t>3022 (new): “T</a:t>
            </a:r>
            <a:r>
              <a:rPr lang="en-US" dirty="0"/>
              <a:t>estNav has detected that </a:t>
            </a:r>
            <a:r>
              <a:rPr lang="en-US" dirty="0" err="1"/>
              <a:t>Ctrl+Alt+Del</a:t>
            </a:r>
            <a:r>
              <a:rPr lang="en-US" dirty="0"/>
              <a:t> has been typed. TestNav has been shut down. You may need assistance from your test monitor to restart the test.”</a:t>
            </a:r>
          </a:p>
          <a:p>
            <a:pPr lvl="1"/>
            <a:r>
              <a:rPr lang="en-US" dirty="0"/>
              <a:t>TestNav exits the test and displays this error when a user types </a:t>
            </a:r>
            <a:r>
              <a:rPr lang="en-US" dirty="0" err="1"/>
              <a:t>Ctrl+Alt+Del</a:t>
            </a:r>
            <a:r>
              <a:rPr lang="en-US" dirty="0"/>
              <a:t> while testing. The proctor must resume the test before the student can sign in to TestNav again.</a:t>
            </a:r>
          </a:p>
          <a:p>
            <a:pPr lvl="1"/>
            <a:endParaRPr lang="en-US" dirty="0"/>
          </a:p>
          <a:p>
            <a:pPr lvl="1"/>
            <a:r>
              <a:rPr lang="en-US" dirty="0"/>
              <a:t>Additional information can be located on the TestNav Trouble Shooting Page: </a:t>
            </a:r>
            <a:r>
              <a:rPr lang="en-US" dirty="0">
                <a:hlinkClick r:id="rId2"/>
              </a:rPr>
              <a:t>https://support.assessment.pearson.com/x/CgACAQ</a:t>
            </a:r>
            <a:r>
              <a:rPr lang="en-US" dirty="0"/>
              <a:t>.</a:t>
            </a:r>
          </a:p>
          <a:p>
            <a:pPr lvl="1"/>
            <a:endParaRPr lang="en-US" dirty="0"/>
          </a:p>
        </p:txBody>
      </p:sp>
      <p:sp>
        <p:nvSpPr>
          <p:cNvPr id="4" name="Slide Number Placeholder 3">
            <a:extLst>
              <a:ext uri="{FF2B5EF4-FFF2-40B4-BE49-F238E27FC236}">
                <a16:creationId xmlns:a16="http://schemas.microsoft.com/office/drawing/2014/main" id="{C2D3EAA1-29BF-48A3-83C7-5E31414669DD}"/>
              </a:ext>
            </a:extLst>
          </p:cNvPr>
          <p:cNvSpPr>
            <a:spLocks noGrp="1"/>
          </p:cNvSpPr>
          <p:nvPr>
            <p:ph type="sldNum" sz="quarter" idx="12"/>
          </p:nvPr>
        </p:nvSpPr>
        <p:spPr/>
        <p:txBody>
          <a:bodyPr/>
          <a:lstStyle/>
          <a:p>
            <a:fld id="{CD5C70A5-9411-4B11-A0DB-D49D3D849901}" type="slidenum">
              <a:rPr lang="en-US" smtClean="0"/>
              <a:pPr/>
              <a:t>118</a:t>
            </a:fld>
            <a:endParaRPr lang="en-US" dirty="0"/>
          </a:p>
        </p:txBody>
      </p:sp>
    </p:spTree>
    <p:extLst>
      <p:ext uri="{BB962C8B-B14F-4D97-AF65-F5344CB8AC3E}">
        <p14:creationId xmlns:p14="http://schemas.microsoft.com/office/powerpoint/2010/main" val="34603402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Troubleshooting During Testing</a:t>
            </a:r>
          </a:p>
        </p:txBody>
      </p:sp>
      <p:sp>
        <p:nvSpPr>
          <p:cNvPr id="3" name="Text Placeholder 2"/>
          <p:cNvSpPr>
            <a:spLocks noGrp="1"/>
          </p:cNvSpPr>
          <p:nvPr>
            <p:ph sz="half" idx="1"/>
          </p:nvPr>
        </p:nvSpPr>
        <p:spPr/>
        <p:txBody>
          <a:bodyPr/>
          <a:lstStyle/>
          <a:p>
            <a:r>
              <a:rPr lang="en-US" dirty="0"/>
              <a:t>9059: “The username or password you entered is incorrect.”</a:t>
            </a:r>
          </a:p>
          <a:p>
            <a:pPr lvl="1"/>
            <a:r>
              <a:rPr lang="en-US" dirty="0"/>
              <a:t>This is common when students are using the TestNav Apps</a:t>
            </a:r>
          </a:p>
        </p:txBody>
      </p:sp>
      <p:pic>
        <p:nvPicPr>
          <p:cNvPr id="8" name="Picture 7"/>
          <p:cNvPicPr>
            <a:picLocks noChangeAspect="1"/>
          </p:cNvPicPr>
          <p:nvPr/>
        </p:nvPicPr>
        <p:blipFill>
          <a:blip r:embed="rId2"/>
          <a:stretch>
            <a:fillRect/>
          </a:stretch>
        </p:blipFill>
        <p:spPr>
          <a:xfrm>
            <a:off x="7589379" y="4191918"/>
            <a:ext cx="2801457" cy="2420071"/>
          </a:xfrm>
          <a:prstGeom prst="rect">
            <a:avLst/>
          </a:prstGeom>
          <a:ln w="19050">
            <a:solidFill>
              <a:schemeClr val="tx1"/>
            </a:solidFill>
          </a:ln>
        </p:spPr>
      </p:pic>
      <p:sp>
        <p:nvSpPr>
          <p:cNvPr id="6" name="Rectangle 5"/>
          <p:cNvSpPr/>
          <p:nvPr/>
        </p:nvSpPr>
        <p:spPr>
          <a:xfrm>
            <a:off x="7394070" y="4095817"/>
            <a:ext cx="1610435" cy="479037"/>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Text Placeholder 2">
            <a:extLst>
              <a:ext uri="{FF2B5EF4-FFF2-40B4-BE49-F238E27FC236}">
                <a16:creationId xmlns:a16="http://schemas.microsoft.com/office/drawing/2014/main" id="{75A128C7-7998-4FEF-9676-F84577C28E43}"/>
              </a:ext>
            </a:extLst>
          </p:cNvPr>
          <p:cNvSpPr txBox="1">
            <a:spLocks noGrp="1"/>
          </p:cNvSpPr>
          <p:nvPr>
            <p:ph sz="half" idx="2"/>
          </p:nvPr>
        </p:nvSpPr>
        <p:spPr>
          <a:xfrm>
            <a:off x="6351242" y="1688892"/>
            <a:ext cx="5181600" cy="4351338"/>
          </a:xfrm>
          <a:prstGeom prst="rect">
            <a:avLst/>
          </a:prstGeom>
        </p:spPr>
        <p:txBody>
          <a:bodyPr anchor="t" anchorCtr="0"/>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prstClr val="black"/>
              </a:buClr>
              <a:buNone/>
            </a:pPr>
            <a:r>
              <a:rPr lang="en-US" sz="1800" dirty="0">
                <a:solidFill>
                  <a:srgbClr val="000000"/>
                </a:solidFill>
              </a:rPr>
              <a:t>To get on the correct login page click the User icon in the top right and select “Choose a different customer”. Then pick the correct page from the Apps Home Screen.</a:t>
            </a:r>
          </a:p>
          <a:p>
            <a:pPr marL="0" indent="0">
              <a:buClr>
                <a:prstClr val="black"/>
              </a:buClr>
              <a:buNone/>
            </a:pPr>
            <a:endParaRPr lang="en-US" sz="1800" dirty="0">
              <a:solidFill>
                <a:srgbClr val="000000"/>
              </a:solidFill>
            </a:endParaRPr>
          </a:p>
          <a:p>
            <a:pPr marL="0" indent="0">
              <a:buClr>
                <a:prstClr val="black"/>
              </a:buClr>
              <a:buNone/>
            </a:pPr>
            <a:r>
              <a:rPr lang="en-US" sz="1800" dirty="0">
                <a:solidFill>
                  <a:srgbClr val="000000"/>
                </a:solidFill>
              </a:rPr>
              <a:t>Note: The student testing ticket will list the correct site to use the sign-in credentials (for browser-based testing).</a:t>
            </a:r>
          </a:p>
          <a:p>
            <a:endParaRPr lang="en-US" sz="2700" dirty="0">
              <a:solidFill>
                <a:prstClr val="black"/>
              </a:solidFill>
            </a:endParaRPr>
          </a:p>
        </p:txBody>
      </p:sp>
      <p:sp>
        <p:nvSpPr>
          <p:cNvPr id="4" name="Slide Number Placeholder 3">
            <a:extLst>
              <a:ext uri="{FF2B5EF4-FFF2-40B4-BE49-F238E27FC236}">
                <a16:creationId xmlns:a16="http://schemas.microsoft.com/office/drawing/2014/main" id="{057112E0-9DF6-4FB1-A72E-2928E2BD7928}"/>
              </a:ext>
            </a:extLst>
          </p:cNvPr>
          <p:cNvSpPr>
            <a:spLocks noGrp="1"/>
          </p:cNvSpPr>
          <p:nvPr>
            <p:ph type="sldNum" sz="quarter" idx="12"/>
          </p:nvPr>
        </p:nvSpPr>
        <p:spPr/>
        <p:txBody>
          <a:bodyPr/>
          <a:lstStyle/>
          <a:p>
            <a:fld id="{CD5C70A5-9411-4B11-A0DB-D49D3D849901}" type="slidenum">
              <a:rPr lang="en-US" smtClean="0"/>
              <a:pPr/>
              <a:t>119</a:t>
            </a:fld>
            <a:endParaRPr lang="en-US" dirty="0"/>
          </a:p>
        </p:txBody>
      </p:sp>
    </p:spTree>
    <p:extLst>
      <p:ext uri="{BB962C8B-B14F-4D97-AF65-F5344CB8AC3E}">
        <p14:creationId xmlns:p14="http://schemas.microsoft.com/office/powerpoint/2010/main" val="1533487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F65B4-DB3D-47F3-9A25-DBF268B1C91A}"/>
              </a:ext>
            </a:extLst>
          </p:cNvPr>
          <p:cNvSpPr>
            <a:spLocks noGrp="1"/>
          </p:cNvSpPr>
          <p:nvPr>
            <p:ph type="title"/>
          </p:nvPr>
        </p:nvSpPr>
        <p:spPr/>
        <p:txBody>
          <a:bodyPr/>
          <a:lstStyle/>
          <a:p>
            <a:r>
              <a:rPr lang="en-US" dirty="0"/>
              <a:t>Changes to Technology Requirements (2 of 3)</a:t>
            </a:r>
          </a:p>
        </p:txBody>
      </p:sp>
      <p:sp>
        <p:nvSpPr>
          <p:cNvPr id="3" name="Content Placeholder 2">
            <a:extLst>
              <a:ext uri="{FF2B5EF4-FFF2-40B4-BE49-F238E27FC236}">
                <a16:creationId xmlns:a16="http://schemas.microsoft.com/office/drawing/2014/main" id="{B86EA8B1-B16E-4776-AFD1-A66AF92FADE2}"/>
              </a:ext>
            </a:extLst>
          </p:cNvPr>
          <p:cNvSpPr>
            <a:spLocks noGrp="1"/>
          </p:cNvSpPr>
          <p:nvPr>
            <p:ph sz="half" idx="1"/>
          </p:nvPr>
        </p:nvSpPr>
        <p:spPr>
          <a:xfrm>
            <a:off x="838200" y="5676899"/>
            <a:ext cx="10276840" cy="500063"/>
          </a:xfrm>
        </p:spPr>
        <p:txBody>
          <a:bodyPr/>
          <a:lstStyle/>
          <a:p>
            <a:r>
              <a:rPr lang="en-US" sz="2400" dirty="0">
                <a:solidFill>
                  <a:schemeClr val="accent3">
                    <a:lumMod val="50000"/>
                  </a:schemeClr>
                </a:solidFill>
              </a:rPr>
              <a:t>Recent updates-</a:t>
            </a:r>
            <a:r>
              <a:rPr lang="en-US" sz="2400" dirty="0">
                <a:solidFill>
                  <a:schemeClr val="accent3">
                    <a:lumMod val="50000"/>
                  </a:schemeClr>
                </a:solidFill>
                <a:hlinkClick r:id="rId2"/>
              </a:rPr>
              <a:t>https://support.assessment.pearson.com/x/</a:t>
            </a:r>
            <a:r>
              <a:rPr lang="en-US" sz="2400" dirty="0" err="1">
                <a:solidFill>
                  <a:schemeClr val="accent3">
                    <a:lumMod val="50000"/>
                  </a:schemeClr>
                </a:solidFill>
                <a:hlinkClick r:id="rId2"/>
              </a:rPr>
              <a:t>SAMcAQ</a:t>
            </a:r>
            <a:endParaRPr lang="en-US" sz="2400" dirty="0">
              <a:solidFill>
                <a:schemeClr val="accent3">
                  <a:lumMod val="50000"/>
                </a:schemeClr>
              </a:solidFill>
            </a:endParaRPr>
          </a:p>
          <a:p>
            <a:endParaRPr lang="en-US" dirty="0"/>
          </a:p>
        </p:txBody>
      </p:sp>
      <p:sp>
        <p:nvSpPr>
          <p:cNvPr id="5" name="Slide Number Placeholder 4">
            <a:extLst>
              <a:ext uri="{FF2B5EF4-FFF2-40B4-BE49-F238E27FC236}">
                <a16:creationId xmlns:a16="http://schemas.microsoft.com/office/drawing/2014/main" id="{6E60681E-BEBA-47FF-BAB6-CA59E2191137}"/>
              </a:ext>
            </a:extLst>
          </p:cNvPr>
          <p:cNvSpPr>
            <a:spLocks noGrp="1"/>
          </p:cNvSpPr>
          <p:nvPr>
            <p:ph type="sldNum" sz="quarter" idx="12"/>
          </p:nvPr>
        </p:nvSpPr>
        <p:spPr/>
        <p:txBody>
          <a:bodyPr/>
          <a:lstStyle/>
          <a:p>
            <a:fld id="{CD5C70A5-9411-4B11-A0DB-D49D3D849901}" type="slidenum">
              <a:rPr lang="en-US" smtClean="0"/>
              <a:pPr/>
              <a:t>12</a:t>
            </a:fld>
            <a:endParaRPr lang="en-US" dirty="0"/>
          </a:p>
        </p:txBody>
      </p:sp>
      <p:pic>
        <p:nvPicPr>
          <p:cNvPr id="7" name="Picture 6">
            <a:extLst>
              <a:ext uri="{FF2B5EF4-FFF2-40B4-BE49-F238E27FC236}">
                <a16:creationId xmlns:a16="http://schemas.microsoft.com/office/drawing/2014/main" id="{B05CA09B-DAB3-46FF-98A9-4CD2A409AC48}"/>
              </a:ext>
            </a:extLst>
          </p:cNvPr>
          <p:cNvPicPr>
            <a:picLocks noChangeAspect="1"/>
          </p:cNvPicPr>
          <p:nvPr/>
        </p:nvPicPr>
        <p:blipFill>
          <a:blip r:embed="rId3"/>
          <a:stretch>
            <a:fillRect/>
          </a:stretch>
        </p:blipFill>
        <p:spPr>
          <a:xfrm>
            <a:off x="1709953" y="1646189"/>
            <a:ext cx="8533333" cy="3247619"/>
          </a:xfrm>
          <a:prstGeom prst="rect">
            <a:avLst/>
          </a:prstGeom>
          <a:ln>
            <a:solidFill>
              <a:schemeClr val="tx1"/>
            </a:solidFill>
          </a:ln>
        </p:spPr>
      </p:pic>
    </p:spTree>
    <p:extLst>
      <p:ext uri="{BB962C8B-B14F-4D97-AF65-F5344CB8AC3E}">
        <p14:creationId xmlns:p14="http://schemas.microsoft.com/office/powerpoint/2010/main" val="341516859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Troubleshooting – What To Do?</a:t>
            </a:r>
          </a:p>
        </p:txBody>
      </p:sp>
      <p:sp>
        <p:nvSpPr>
          <p:cNvPr id="5" name="Text Placeholder 2"/>
          <p:cNvSpPr>
            <a:spLocks noGrp="1"/>
          </p:cNvSpPr>
          <p:nvPr>
            <p:ph idx="1"/>
          </p:nvPr>
        </p:nvSpPr>
        <p:spPr/>
        <p:txBody>
          <a:bodyPr>
            <a:normAutofit fontScale="92500" lnSpcReduction="10000"/>
          </a:bodyPr>
          <a:lstStyle/>
          <a:p>
            <a:r>
              <a:rPr lang="en-US" dirty="0"/>
              <a:t>Resume the student in PearsonAccess</a:t>
            </a:r>
            <a:r>
              <a:rPr lang="en-US" baseline="30000" dirty="0"/>
              <a:t>next</a:t>
            </a:r>
          </a:p>
          <a:p>
            <a:r>
              <a:rPr lang="en-US" dirty="0"/>
              <a:t>Have the student log in again on the same testing device</a:t>
            </a:r>
          </a:p>
          <a:p>
            <a:r>
              <a:rPr lang="en-US" dirty="0"/>
              <a:t>If the same error occurs repeatedly, or if the same error is affecting multiple students, contact your Technology Coordinator</a:t>
            </a:r>
          </a:p>
          <a:p>
            <a:r>
              <a:rPr lang="en-US" dirty="0"/>
              <a:t>Do not move the student to another testing device unless the student safely exits the test using the log out feature. This is to help prevent student responses from becoming more difficult to retrieve</a:t>
            </a:r>
          </a:p>
          <a:p>
            <a:pPr lvl="1"/>
            <a:r>
              <a:rPr lang="en-US" dirty="0"/>
              <a:t>If the school has set up secondary save locations in the TestNav Configuration for all of the device-types, TestNav will always look in the primary and secondary save locations for a Student Response File when the student logs into the test.</a:t>
            </a:r>
          </a:p>
          <a:p>
            <a:r>
              <a:rPr lang="en-US" dirty="0"/>
              <a:t>See resources available here: </a:t>
            </a:r>
            <a:r>
              <a:rPr lang="en-US" dirty="0">
                <a:hlinkClick r:id="rId2"/>
              </a:rPr>
              <a:t>https://support.assessment.pearson.com/x/CgACAQ</a:t>
            </a:r>
            <a:r>
              <a:rPr lang="en-US" dirty="0"/>
              <a:t>.</a:t>
            </a:r>
          </a:p>
        </p:txBody>
      </p:sp>
      <p:sp>
        <p:nvSpPr>
          <p:cNvPr id="3" name="Slide Number Placeholder 2">
            <a:extLst>
              <a:ext uri="{FF2B5EF4-FFF2-40B4-BE49-F238E27FC236}">
                <a16:creationId xmlns:a16="http://schemas.microsoft.com/office/drawing/2014/main" id="{792EBAED-24F5-42D5-9383-1B778BDD04F6}"/>
              </a:ext>
            </a:extLst>
          </p:cNvPr>
          <p:cNvSpPr>
            <a:spLocks noGrp="1"/>
          </p:cNvSpPr>
          <p:nvPr>
            <p:ph type="sldNum" sz="quarter" idx="12"/>
          </p:nvPr>
        </p:nvSpPr>
        <p:spPr/>
        <p:txBody>
          <a:bodyPr/>
          <a:lstStyle/>
          <a:p>
            <a:fld id="{CD5C70A5-9411-4B11-A0DB-D49D3D849901}" type="slidenum">
              <a:rPr lang="en-US" smtClean="0"/>
              <a:pPr/>
              <a:t>120</a:t>
            </a:fld>
            <a:endParaRPr lang="en-US" dirty="0"/>
          </a:p>
        </p:txBody>
      </p:sp>
    </p:spTree>
    <p:extLst>
      <p:ext uri="{BB962C8B-B14F-4D97-AF65-F5344CB8AC3E}">
        <p14:creationId xmlns:p14="http://schemas.microsoft.com/office/powerpoint/2010/main" val="154925274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TestNav Early Warning System and Error Codes</a:t>
            </a:r>
            <a:endParaRPr lang="en-US" dirty="0"/>
          </a:p>
        </p:txBody>
      </p:sp>
      <p:pic>
        <p:nvPicPr>
          <p:cNvPr id="4" name="Picture 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869" y="1702631"/>
            <a:ext cx="364331" cy="342940"/>
          </a:xfrm>
          <a:prstGeom prst="rect">
            <a:avLst/>
          </a:prstGeom>
          <a:noFill/>
        </p:spPr>
      </p:pic>
      <p:sp>
        <p:nvSpPr>
          <p:cNvPr id="10" name="Content Placeholder 9">
            <a:extLst>
              <a:ext uri="{FF2B5EF4-FFF2-40B4-BE49-F238E27FC236}">
                <a16:creationId xmlns:a16="http://schemas.microsoft.com/office/drawing/2014/main" id="{EE1794B4-6E96-4EE6-AB92-DA934BEDD9B4}"/>
              </a:ext>
            </a:extLst>
          </p:cNvPr>
          <p:cNvSpPr>
            <a:spLocks noGrp="1"/>
          </p:cNvSpPr>
          <p:nvPr>
            <p:ph idx="1"/>
          </p:nvPr>
        </p:nvSpPr>
        <p:spPr>
          <a:xfrm>
            <a:off x="838200" y="1702631"/>
            <a:ext cx="10515600" cy="3645613"/>
          </a:xfrm>
          <a:prstGeom prst="rect">
            <a:avLst/>
          </a:prstGeom>
        </p:spPr>
        <p:txBody>
          <a:bodyPr wrap="square">
            <a:spAutoFit/>
          </a:bodyPr>
          <a:lstStyle/>
          <a:p>
            <a:pPr marL="0" indent="0" eaLnBrk="0" hangingPunct="0">
              <a:buSzPct val="115000"/>
              <a:buNone/>
            </a:pPr>
            <a:r>
              <a:rPr lang="en-US" sz="2100" b="1" dirty="0">
                <a:solidFill>
                  <a:prstClr val="black"/>
                </a:solidFill>
              </a:rPr>
              <a:t>TestNav Error Documentation:</a:t>
            </a:r>
          </a:p>
          <a:p>
            <a:pPr marL="257175" indent="-257175" eaLnBrk="0" hangingPunct="0">
              <a:buSzPct val="115000"/>
              <a:buFont typeface="Arial" panose="020B0604020202020204" pitchFamily="34" charset="0"/>
              <a:buChar char="•"/>
            </a:pPr>
            <a:r>
              <a:rPr lang="en-US" sz="2100" dirty="0">
                <a:solidFill>
                  <a:prstClr val="black"/>
                </a:solidFill>
                <a:cs typeface="Arial" charset="0"/>
              </a:rPr>
              <a:t>TestNav 8 Online Support:</a:t>
            </a:r>
          </a:p>
          <a:p>
            <a:pPr lvl="1" eaLnBrk="0" hangingPunct="0">
              <a:buSzPct val="115000"/>
            </a:pPr>
            <a:r>
              <a:rPr lang="en-US" dirty="0">
                <a:solidFill>
                  <a:prstClr val="black"/>
                </a:solidFill>
                <a:cs typeface="Arial" charset="0"/>
                <a:hlinkClick r:id="rId5"/>
              </a:rPr>
              <a:t>https://support.assessment.pearson.com/x/BAACAQ</a:t>
            </a:r>
            <a:r>
              <a:rPr lang="en-US" dirty="0">
                <a:solidFill>
                  <a:prstClr val="black"/>
                </a:solidFill>
                <a:cs typeface="Arial" charset="0"/>
              </a:rPr>
              <a:t> </a:t>
            </a:r>
          </a:p>
          <a:p>
            <a:pPr marL="257175" lvl="1" indent="-257175" eaLnBrk="0" hangingPunct="0">
              <a:spcBef>
                <a:spcPts val="1000"/>
              </a:spcBef>
              <a:buSzPct val="115000"/>
            </a:pPr>
            <a:r>
              <a:rPr lang="en-US" sz="2100" dirty="0">
                <a:solidFill>
                  <a:prstClr val="black"/>
                </a:solidFill>
                <a:cs typeface="Arial" charset="0"/>
              </a:rPr>
              <a:t>EWS Triggers:</a:t>
            </a:r>
          </a:p>
          <a:p>
            <a:pPr lvl="1" eaLnBrk="0" hangingPunct="0">
              <a:buSzPct val="115000"/>
            </a:pPr>
            <a:r>
              <a:rPr lang="en-US" dirty="0">
                <a:solidFill>
                  <a:prstClr val="black"/>
                </a:solidFill>
                <a:cs typeface="Arial" charset="0"/>
                <a:hlinkClick r:id="rId6"/>
              </a:rPr>
              <a:t>https://support.assessment.pearson.com/x/DgACAQ</a:t>
            </a:r>
            <a:endParaRPr lang="en-US" dirty="0">
              <a:solidFill>
                <a:prstClr val="black"/>
              </a:solidFill>
              <a:cs typeface="Arial" charset="0"/>
            </a:endParaRPr>
          </a:p>
          <a:p>
            <a:pPr marL="257175" lvl="1" indent="-257175" eaLnBrk="0" hangingPunct="0">
              <a:spcBef>
                <a:spcPts val="1000"/>
              </a:spcBef>
              <a:buSzPct val="115000"/>
            </a:pPr>
            <a:r>
              <a:rPr lang="en-US" sz="2100" dirty="0">
                <a:solidFill>
                  <a:prstClr val="black"/>
                </a:solidFill>
                <a:cs typeface="Arial" charset="0"/>
              </a:rPr>
              <a:t>TestNav Error Codes:</a:t>
            </a:r>
          </a:p>
          <a:p>
            <a:pPr lvl="1" eaLnBrk="0" hangingPunct="0">
              <a:buSzPct val="115000"/>
            </a:pPr>
            <a:r>
              <a:rPr lang="en-US" dirty="0">
                <a:solidFill>
                  <a:prstClr val="black"/>
                </a:solidFill>
                <a:cs typeface="Arial" charset="0"/>
                <a:hlinkClick r:id="rId7"/>
              </a:rPr>
              <a:t>https://support.assessment.pearson.com/x/DwACAQ</a:t>
            </a:r>
            <a:endParaRPr lang="en-US" dirty="0">
              <a:solidFill>
                <a:prstClr val="black"/>
              </a:solidFill>
              <a:cs typeface="Arial" charset="0"/>
            </a:endParaRPr>
          </a:p>
          <a:p>
            <a:pPr marL="257175" lvl="1" indent="-257175" eaLnBrk="0" hangingPunct="0">
              <a:spcBef>
                <a:spcPts val="1000"/>
              </a:spcBef>
              <a:buSzPct val="115000"/>
            </a:pPr>
            <a:r>
              <a:rPr lang="en-US" sz="2100" dirty="0">
                <a:solidFill>
                  <a:prstClr val="black"/>
                </a:solidFill>
                <a:cs typeface="Arial" charset="0"/>
              </a:rPr>
              <a:t>SRF and Log Files:</a:t>
            </a:r>
          </a:p>
          <a:p>
            <a:pPr lvl="1" eaLnBrk="0" hangingPunct="0">
              <a:buClr>
                <a:srgbClr val="7030A0"/>
              </a:buClr>
              <a:buSzPct val="115000"/>
            </a:pPr>
            <a:r>
              <a:rPr lang="en-US" dirty="0">
                <a:solidFill>
                  <a:prstClr val="black"/>
                </a:solidFill>
                <a:cs typeface="Arial" charset="0"/>
                <a:hlinkClick r:id="rId8"/>
              </a:rPr>
              <a:t>https://support.assessment.pearson.com/x/DAACAQ</a:t>
            </a:r>
            <a:endParaRPr lang="en-US" dirty="0">
              <a:solidFill>
                <a:prstClr val="black"/>
              </a:solidFill>
              <a:cs typeface="Arial" charset="0"/>
            </a:endParaRPr>
          </a:p>
        </p:txBody>
      </p:sp>
      <p:sp>
        <p:nvSpPr>
          <p:cNvPr id="3" name="Slide Number Placeholder 2">
            <a:extLst>
              <a:ext uri="{FF2B5EF4-FFF2-40B4-BE49-F238E27FC236}">
                <a16:creationId xmlns:a16="http://schemas.microsoft.com/office/drawing/2014/main" id="{6B4077B3-35EA-4CCE-A9E3-6599656DC41A}"/>
              </a:ext>
            </a:extLst>
          </p:cNvPr>
          <p:cNvSpPr>
            <a:spLocks noGrp="1"/>
          </p:cNvSpPr>
          <p:nvPr>
            <p:ph type="sldNum" sz="quarter" idx="12"/>
          </p:nvPr>
        </p:nvSpPr>
        <p:spPr/>
        <p:txBody>
          <a:bodyPr/>
          <a:lstStyle/>
          <a:p>
            <a:fld id="{CD5C70A5-9411-4B11-A0DB-D49D3D849901}" type="slidenum">
              <a:rPr lang="en-US" smtClean="0"/>
              <a:pPr/>
              <a:t>121</a:t>
            </a:fld>
            <a:endParaRPr lang="en-US" dirty="0"/>
          </a:p>
        </p:txBody>
      </p:sp>
    </p:spTree>
    <p:extLst>
      <p:ext uri="{BB962C8B-B14F-4D97-AF65-F5344CB8AC3E}">
        <p14:creationId xmlns:p14="http://schemas.microsoft.com/office/powerpoint/2010/main" val="3791338465"/>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029930"/>
            <a:ext cx="10515600" cy="798139"/>
          </a:xfrm>
        </p:spPr>
        <p:txBody>
          <a:bodyPr/>
          <a:lstStyle/>
          <a:p>
            <a:r>
              <a:rPr lang="en-US" dirty="0"/>
              <a:t>Questions &amp; Answers</a:t>
            </a:r>
          </a:p>
        </p:txBody>
      </p:sp>
      <p:sp>
        <p:nvSpPr>
          <p:cNvPr id="2" name="Slide Number Placeholder 1">
            <a:extLst>
              <a:ext uri="{FF2B5EF4-FFF2-40B4-BE49-F238E27FC236}">
                <a16:creationId xmlns:a16="http://schemas.microsoft.com/office/drawing/2014/main" id="{8C1AE2FF-0B1D-4F8E-9868-4DEE04835E74}"/>
              </a:ext>
            </a:extLst>
          </p:cNvPr>
          <p:cNvSpPr>
            <a:spLocks noGrp="1"/>
          </p:cNvSpPr>
          <p:nvPr>
            <p:ph type="sldNum" sz="quarter" idx="10"/>
          </p:nvPr>
        </p:nvSpPr>
        <p:spPr/>
        <p:txBody>
          <a:bodyPr/>
          <a:lstStyle/>
          <a:p>
            <a:pPr algn="r"/>
            <a:fld id="{CD5C70A5-9411-4B11-A0DB-D49D3D849901}" type="slidenum">
              <a:rPr lang="en-US" smtClean="0"/>
              <a:pPr algn="r"/>
              <a:t>122</a:t>
            </a:fld>
            <a:endParaRPr lang="en-US" dirty="0"/>
          </a:p>
        </p:txBody>
      </p:sp>
    </p:spTree>
    <p:extLst>
      <p:ext uri="{BB962C8B-B14F-4D97-AF65-F5344CB8AC3E}">
        <p14:creationId xmlns:p14="http://schemas.microsoft.com/office/powerpoint/2010/main" val="1651006179"/>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286183"/>
            <a:ext cx="10515600" cy="798139"/>
          </a:xfrm>
        </p:spPr>
        <p:txBody>
          <a:bodyPr>
            <a:normAutofit/>
          </a:bodyPr>
          <a:lstStyle/>
          <a:p>
            <a:r>
              <a:rPr lang="en-US" sz="4000" dirty="0">
                <a:solidFill>
                  <a:schemeClr val="tx1"/>
                </a:solidFill>
                <a:latin typeface="+mj-lt"/>
              </a:rPr>
              <a:t>Agenda</a:t>
            </a:r>
          </a:p>
        </p:txBody>
      </p:sp>
      <p:sp>
        <p:nvSpPr>
          <p:cNvPr id="4" name="Title 1"/>
          <p:cNvSpPr txBox="1">
            <a:spLocks/>
          </p:cNvSpPr>
          <p:nvPr/>
        </p:nvSpPr>
        <p:spPr>
          <a:xfrm>
            <a:off x="4781550" y="857250"/>
            <a:ext cx="4743450" cy="914400"/>
          </a:xfrm>
          <a:prstGeom prst="rect">
            <a:avLst/>
          </a:prstGeom>
        </p:spPr>
        <p:txBody>
          <a:bodyPr lIns="67409" tIns="33705" rIns="67409" bIns="33705"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3300" b="1" dirty="0">
              <a:solidFill>
                <a:prstClr val="black"/>
              </a:solidFill>
            </a:endParaRPr>
          </a:p>
        </p:txBody>
      </p:sp>
      <p:graphicFrame>
        <p:nvGraphicFramePr>
          <p:cNvPr id="7" name="Content Placeholder 6">
            <a:extLst>
              <a:ext uri="{FF2B5EF4-FFF2-40B4-BE49-F238E27FC236}">
                <a16:creationId xmlns:a16="http://schemas.microsoft.com/office/drawing/2014/main" id="{944E73E1-8CE8-469F-B161-B6310279FB37}"/>
              </a:ext>
            </a:extLst>
          </p:cNvPr>
          <p:cNvGraphicFramePr>
            <a:graphicFrameLocks noGrp="1"/>
          </p:cNvGraphicFramePr>
          <p:nvPr>
            <p:ph idx="1"/>
            <p:extLst>
              <p:ext uri="{D42A27DB-BD31-4B8C-83A1-F6EECF244321}">
                <p14:modId xmlns:p14="http://schemas.microsoft.com/office/powerpoint/2010/main" val="2879700064"/>
              </p:ext>
            </p:extLst>
          </p:nvPr>
        </p:nvGraphicFramePr>
        <p:xfrm>
          <a:off x="0" y="1421594"/>
          <a:ext cx="12191999" cy="4475480"/>
        </p:xfrm>
        <a:graphic>
          <a:graphicData uri="http://schemas.openxmlformats.org/drawingml/2006/table">
            <a:tbl>
              <a:tblPr bandRow="1">
                <a:tableStyleId>{5940675A-B579-460E-94D1-54222C63F5DA}</a:tableStyleId>
              </a:tblPr>
              <a:tblGrid>
                <a:gridCol w="7605944">
                  <a:extLst>
                    <a:ext uri="{9D8B030D-6E8A-4147-A177-3AD203B41FA5}">
                      <a16:colId xmlns:a16="http://schemas.microsoft.com/office/drawing/2014/main" val="289760821"/>
                    </a:ext>
                  </a:extLst>
                </a:gridCol>
                <a:gridCol w="4586055">
                  <a:extLst>
                    <a:ext uri="{9D8B030D-6E8A-4147-A177-3AD203B41FA5}">
                      <a16:colId xmlns:a16="http://schemas.microsoft.com/office/drawing/2014/main" val="107583079"/>
                    </a:ext>
                  </a:extLst>
                </a:gridCol>
              </a:tblGrid>
              <a:tr h="663929">
                <a:tc>
                  <a:txBody>
                    <a:bodyPr/>
                    <a:lstStyle/>
                    <a:p>
                      <a:pPr marL="914400" lvl="2" indent="0">
                        <a:lnSpc>
                          <a:spcPct val="100000"/>
                        </a:lnSpc>
                        <a:spcBef>
                          <a:spcPts val="225"/>
                        </a:spcBef>
                        <a:spcAft>
                          <a:spcPts val="225"/>
                        </a:spcAft>
                        <a:buClr>
                          <a:srgbClr val="8F23B3"/>
                        </a:buClr>
                        <a:buSzPct val="125000"/>
                        <a:buNone/>
                      </a:pPr>
                      <a:r>
                        <a:rPr lang="en-US" sz="2000" b="1" dirty="0">
                          <a:ln>
                            <a:noFill/>
                          </a:ln>
                        </a:rPr>
                        <a:t>Part I: </a:t>
                      </a:r>
                      <a:r>
                        <a:rPr lang="en-US" sz="2000" b="1" kern="1200" dirty="0">
                          <a:ln>
                            <a:noFill/>
                          </a:ln>
                        </a:rPr>
                        <a:t>Before Testing - Technology Coordinator Preparation</a:t>
                      </a:r>
                      <a:endParaRPr lang="en-US" sz="2000" b="1" kern="1200" dirty="0">
                        <a:ln>
                          <a:noFill/>
                        </a:ln>
                        <a:solidFill>
                          <a:schemeClr val="tx1"/>
                        </a:solidFill>
                        <a:latin typeface="+mn-lt"/>
                        <a:ea typeface="+mn-ea"/>
                        <a:cs typeface="+mn-cs"/>
                      </a:endParaRPr>
                    </a:p>
                  </a:txBody>
                  <a:tcPr>
                    <a:lnR w="12700" cap="flat" cmpd="sng" algn="ctr">
                      <a:noFill/>
                      <a:prstDash val="solid"/>
                      <a:round/>
                      <a:headEnd type="none" w="med" len="med"/>
                      <a:tailEnd type="none" w="med" len="med"/>
                    </a:lnR>
                    <a:noFill/>
                  </a:tcPr>
                </a:tc>
                <a:tc>
                  <a:txBody>
                    <a:bodyPr/>
                    <a:lstStyle/>
                    <a:p>
                      <a:pPr lvl="0">
                        <a:lnSpc>
                          <a:spcPct val="100000"/>
                        </a:lnSpc>
                        <a:spcBef>
                          <a:spcPts val="225"/>
                        </a:spcBef>
                        <a:spcAft>
                          <a:spcPts val="225"/>
                        </a:spcAft>
                        <a:buSzPct val="125000"/>
                      </a:pPr>
                      <a:r>
                        <a:rPr lang="en-US" sz="1800" dirty="0"/>
                        <a:t>Technology System Requirements</a:t>
                      </a:r>
                    </a:p>
                    <a:p>
                      <a:pPr lvl="0">
                        <a:lnSpc>
                          <a:spcPct val="100000"/>
                        </a:lnSpc>
                        <a:spcBef>
                          <a:spcPts val="225"/>
                        </a:spcBef>
                        <a:spcAft>
                          <a:spcPts val="225"/>
                        </a:spcAft>
                        <a:buSzPct val="125000"/>
                      </a:pPr>
                      <a:r>
                        <a:rPr lang="en-US" sz="1800" dirty="0"/>
                        <a:t>Technology Setup</a:t>
                      </a:r>
                    </a:p>
                  </a:txBody>
                  <a:tcPr>
                    <a:lnL w="12700" cap="flat" cmpd="sng" algn="ctr">
                      <a:noFill/>
                      <a:prstDash val="solid"/>
                      <a:round/>
                      <a:headEnd type="none" w="med" len="med"/>
                      <a:tailEnd type="none" w="med" len="med"/>
                    </a:lnL>
                    <a:noFill/>
                  </a:tcPr>
                </a:tc>
                <a:extLst>
                  <a:ext uri="{0D108BD9-81ED-4DB2-BD59-A6C34878D82A}">
                    <a16:rowId xmlns:a16="http://schemas.microsoft.com/office/drawing/2014/main" val="242186472"/>
                  </a:ext>
                </a:extLst>
              </a:tr>
              <a:tr h="1288803">
                <a:tc>
                  <a:txBody>
                    <a:bodyPr/>
                    <a:lstStyle/>
                    <a:p>
                      <a:pPr marL="914400" lvl="2" indent="0">
                        <a:lnSpc>
                          <a:spcPct val="100000"/>
                        </a:lnSpc>
                        <a:spcBef>
                          <a:spcPts val="225"/>
                        </a:spcBef>
                        <a:spcAft>
                          <a:spcPts val="225"/>
                        </a:spcAft>
                        <a:buClr>
                          <a:srgbClr val="8F23B3"/>
                        </a:buClr>
                        <a:buSzPct val="125000"/>
                        <a:buNone/>
                      </a:pPr>
                      <a:r>
                        <a:rPr lang="en-US" sz="2000" b="1" dirty="0">
                          <a:ln>
                            <a:noFill/>
                          </a:ln>
                        </a:rPr>
                        <a:t>Part II: Before Testing - Test Coordinator Preparation</a:t>
                      </a:r>
                    </a:p>
                  </a:txBody>
                  <a:tcPr>
                    <a:lnR w="12700" cap="flat" cmpd="sng" algn="ctr">
                      <a:noFill/>
                      <a:prstDash val="solid"/>
                      <a:round/>
                      <a:headEnd type="none" w="med" len="med"/>
                      <a:tailEnd type="none" w="med" len="med"/>
                    </a:lnR>
                    <a:noFill/>
                  </a:tcPr>
                </a:tc>
                <a:tc>
                  <a:txBody>
                    <a:bodyPr/>
                    <a:lstStyle/>
                    <a:p>
                      <a:pPr lvl="0">
                        <a:lnSpc>
                          <a:spcPct val="100000"/>
                        </a:lnSpc>
                        <a:spcBef>
                          <a:spcPts val="225"/>
                        </a:spcBef>
                        <a:spcAft>
                          <a:spcPts val="225"/>
                        </a:spcAft>
                        <a:buSzPct val="125000"/>
                      </a:pPr>
                      <a:r>
                        <a:rPr lang="en-US" sz="1800" dirty="0"/>
                        <a:t>What’s new this year?</a:t>
                      </a:r>
                    </a:p>
                    <a:p>
                      <a:pPr lvl="0">
                        <a:lnSpc>
                          <a:spcPct val="100000"/>
                        </a:lnSpc>
                        <a:spcBef>
                          <a:spcPts val="225"/>
                        </a:spcBef>
                        <a:spcAft>
                          <a:spcPts val="225"/>
                        </a:spcAft>
                        <a:buSzPct val="125000"/>
                      </a:pPr>
                      <a:r>
                        <a:rPr lang="en-US" sz="1800" dirty="0" err="1"/>
                        <a:t>PearsonAccess</a:t>
                      </a:r>
                      <a:r>
                        <a:rPr lang="en-US" sz="1800" baseline="30000" dirty="0" err="1"/>
                        <a:t>next</a:t>
                      </a:r>
                      <a:endParaRPr lang="en-US" sz="1800" baseline="30000" dirty="0"/>
                    </a:p>
                    <a:p>
                      <a:pPr lvl="0">
                        <a:lnSpc>
                          <a:spcPct val="100000"/>
                        </a:lnSpc>
                        <a:spcBef>
                          <a:spcPts val="225"/>
                        </a:spcBef>
                        <a:spcAft>
                          <a:spcPts val="225"/>
                        </a:spcAft>
                        <a:buSzPct val="125000"/>
                      </a:pPr>
                      <a:r>
                        <a:rPr lang="en-US" sz="1800" dirty="0"/>
                        <a:t>Student Readiness</a:t>
                      </a:r>
                    </a:p>
                    <a:p>
                      <a:pPr lvl="0">
                        <a:lnSpc>
                          <a:spcPct val="100000"/>
                        </a:lnSpc>
                        <a:spcBef>
                          <a:spcPts val="225"/>
                        </a:spcBef>
                        <a:spcAft>
                          <a:spcPts val="225"/>
                        </a:spcAft>
                        <a:buSzPct val="125000"/>
                      </a:pPr>
                      <a:r>
                        <a:rPr lang="en-US" sz="1800" dirty="0"/>
                        <a:t>Infrastructure Trial</a:t>
                      </a:r>
                    </a:p>
                  </a:txBody>
                  <a:tcPr>
                    <a:lnL w="12700" cap="flat" cmpd="sng" algn="ctr">
                      <a:noFill/>
                      <a:prstDash val="solid"/>
                      <a:round/>
                      <a:headEnd type="none" w="med" len="med"/>
                      <a:tailEnd type="none" w="med" len="med"/>
                    </a:lnL>
                    <a:noFill/>
                  </a:tcPr>
                </a:tc>
                <a:extLst>
                  <a:ext uri="{0D108BD9-81ED-4DB2-BD59-A6C34878D82A}">
                    <a16:rowId xmlns:a16="http://schemas.microsoft.com/office/drawing/2014/main" val="1573856310"/>
                  </a:ext>
                </a:extLst>
              </a:tr>
              <a:tr h="0">
                <a:tc>
                  <a:txBody>
                    <a:bodyPr/>
                    <a:lstStyle/>
                    <a:p>
                      <a:pPr marL="914400" lvl="2" indent="0">
                        <a:lnSpc>
                          <a:spcPct val="100000"/>
                        </a:lnSpc>
                        <a:spcBef>
                          <a:spcPts val="225"/>
                        </a:spcBef>
                        <a:spcAft>
                          <a:spcPts val="225"/>
                        </a:spcAft>
                        <a:buClr>
                          <a:srgbClr val="8F23B3"/>
                        </a:buClr>
                        <a:buSzPct val="125000"/>
                        <a:buNone/>
                      </a:pPr>
                      <a:r>
                        <a:rPr lang="en-US" sz="2000" b="1" dirty="0">
                          <a:ln>
                            <a:noFill/>
                          </a:ln>
                        </a:rPr>
                        <a:t>Part III: During Testing</a:t>
                      </a:r>
                    </a:p>
                    <a:p>
                      <a:pPr lvl="2"/>
                      <a:endParaRPr lang="en-US" sz="2000" b="1" dirty="0">
                        <a:ln>
                          <a:noFill/>
                        </a:ln>
                      </a:endParaRPr>
                    </a:p>
                  </a:txBody>
                  <a:tcPr>
                    <a:lnR w="12700" cap="flat" cmpd="sng" algn="ctr">
                      <a:noFill/>
                      <a:prstDash val="solid"/>
                      <a:round/>
                      <a:headEnd type="none" w="med" len="med"/>
                      <a:tailEnd type="none" w="med" len="med"/>
                    </a:lnR>
                    <a:noFill/>
                  </a:tcPr>
                </a:tc>
                <a:tc>
                  <a:txBody>
                    <a:bodyPr/>
                    <a:lstStyle/>
                    <a:p>
                      <a:pPr lvl="0">
                        <a:lnSpc>
                          <a:spcPct val="100000"/>
                        </a:lnSpc>
                        <a:spcBef>
                          <a:spcPts val="225"/>
                        </a:spcBef>
                        <a:spcAft>
                          <a:spcPts val="225"/>
                        </a:spcAft>
                        <a:buSzPct val="125000"/>
                      </a:pPr>
                      <a:r>
                        <a:rPr lang="en-US" sz="1800" dirty="0"/>
                        <a:t>Session Management</a:t>
                      </a:r>
                    </a:p>
                    <a:p>
                      <a:pPr lvl="0">
                        <a:lnSpc>
                          <a:spcPct val="100000"/>
                        </a:lnSpc>
                        <a:spcBef>
                          <a:spcPts val="225"/>
                        </a:spcBef>
                        <a:spcAft>
                          <a:spcPts val="225"/>
                        </a:spcAft>
                        <a:buSzPct val="125000"/>
                      </a:pPr>
                      <a:r>
                        <a:rPr lang="en-US" sz="1800" dirty="0"/>
                        <a:t>Technical Troubleshooting</a:t>
                      </a:r>
                    </a:p>
                  </a:txBody>
                  <a:tcPr>
                    <a:lnL w="12700" cap="flat" cmpd="sng" algn="ctr">
                      <a:noFill/>
                      <a:prstDash val="solid"/>
                      <a:round/>
                      <a:headEnd type="none" w="med" len="med"/>
                      <a:tailEnd type="none" w="med" len="med"/>
                    </a:lnL>
                    <a:noFill/>
                  </a:tcPr>
                </a:tc>
                <a:extLst>
                  <a:ext uri="{0D108BD9-81ED-4DB2-BD59-A6C34878D82A}">
                    <a16:rowId xmlns:a16="http://schemas.microsoft.com/office/drawing/2014/main" val="260355573"/>
                  </a:ext>
                </a:extLst>
              </a:tr>
              <a:tr h="976366">
                <a:tc>
                  <a: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en-US" sz="2000" b="1" dirty="0">
                          <a:ln>
                            <a:noFill/>
                          </a:ln>
                        </a:rPr>
                        <a:t>Part IV: After Testing</a:t>
                      </a:r>
                    </a:p>
                    <a:p>
                      <a:pPr lvl="2"/>
                      <a:endParaRPr lang="en-US" sz="2000" b="1" dirty="0">
                        <a:ln>
                          <a:noFill/>
                        </a:ln>
                      </a:endParaRPr>
                    </a:p>
                  </a:txBody>
                  <a:tcPr>
                    <a:lnR w="12700" cap="flat" cmpd="sng" algn="ctr">
                      <a:noFill/>
                      <a:prstDash val="solid"/>
                      <a:round/>
                      <a:headEnd type="none" w="med" len="med"/>
                      <a:tailEnd type="none" w="med" len="med"/>
                    </a:lnR>
                    <a:solidFill>
                      <a:schemeClr val="bg2"/>
                    </a:solidFill>
                  </a:tcPr>
                </a:tc>
                <a:tc>
                  <a:txBody>
                    <a:bodyPr/>
                    <a:lstStyle/>
                    <a:p>
                      <a:pPr lvl="0">
                        <a:lnSpc>
                          <a:spcPct val="100000"/>
                        </a:lnSpc>
                        <a:spcBef>
                          <a:spcPts val="225"/>
                        </a:spcBef>
                        <a:spcAft>
                          <a:spcPts val="225"/>
                        </a:spcAft>
                        <a:buSzPct val="125000"/>
                      </a:pPr>
                      <a:r>
                        <a:rPr lang="en-US" sz="1800" dirty="0"/>
                        <a:t>Session Clean-Up</a:t>
                      </a:r>
                    </a:p>
                    <a:p>
                      <a:pPr lvl="0">
                        <a:lnSpc>
                          <a:spcPct val="100000"/>
                        </a:lnSpc>
                        <a:spcBef>
                          <a:spcPts val="225"/>
                        </a:spcBef>
                        <a:spcAft>
                          <a:spcPts val="225"/>
                        </a:spcAft>
                        <a:buSzPct val="125000"/>
                      </a:pPr>
                      <a:r>
                        <a:rPr lang="en-US" sz="1800" dirty="0"/>
                        <a:t>Resolve Critical Warnings</a:t>
                      </a:r>
                    </a:p>
                    <a:p>
                      <a:pPr lvl="0">
                        <a:lnSpc>
                          <a:spcPct val="100000"/>
                        </a:lnSpc>
                        <a:spcBef>
                          <a:spcPts val="225"/>
                        </a:spcBef>
                        <a:spcAft>
                          <a:spcPts val="225"/>
                        </a:spcAft>
                        <a:buSzPct val="125000"/>
                      </a:pPr>
                      <a:r>
                        <a:rPr lang="en-US" sz="1800" dirty="0"/>
                        <a:t>Purge Test Content</a:t>
                      </a:r>
                    </a:p>
                  </a:txBody>
                  <a:tcPr>
                    <a:lnL w="12700" cap="flat" cmpd="sng" algn="ctr">
                      <a:noFill/>
                      <a:prstDash val="solid"/>
                      <a:round/>
                      <a:headEnd type="none" w="med" len="med"/>
                      <a:tailEnd type="none" w="med" len="med"/>
                    </a:lnL>
                    <a:solidFill>
                      <a:schemeClr val="bg2"/>
                    </a:solidFill>
                  </a:tcPr>
                </a:tc>
                <a:extLst>
                  <a:ext uri="{0D108BD9-81ED-4DB2-BD59-A6C34878D82A}">
                    <a16:rowId xmlns:a16="http://schemas.microsoft.com/office/drawing/2014/main" val="3483195912"/>
                  </a:ext>
                </a:extLst>
              </a:tr>
              <a:tr h="673692">
                <a:tc>
                  <a: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en-US" sz="2000" b="1" dirty="0">
                          <a:ln>
                            <a:noFill/>
                          </a:ln>
                        </a:rPr>
                        <a:t>Part V: Additional Information</a:t>
                      </a:r>
                    </a:p>
                    <a:p>
                      <a:pPr lvl="2"/>
                      <a:endParaRPr lang="en-US" sz="2000" b="1" dirty="0">
                        <a:ln>
                          <a:noFill/>
                        </a:ln>
                      </a:endParaRPr>
                    </a:p>
                  </a:txBody>
                  <a:tcPr>
                    <a:lnR w="12700" cap="flat" cmpd="sng" algn="ctr">
                      <a:noFill/>
                      <a:prstDash val="solid"/>
                      <a:round/>
                      <a:headEnd type="none" w="med" len="med"/>
                      <a:tailEnd type="none" w="med" len="med"/>
                    </a:lnR>
                  </a:tcPr>
                </a:tc>
                <a:tc>
                  <a:txBody>
                    <a:bodyPr/>
                    <a:lstStyle/>
                    <a:p>
                      <a:pPr lvl="0">
                        <a:lnSpc>
                          <a:spcPct val="100000"/>
                        </a:lnSpc>
                        <a:spcBef>
                          <a:spcPts val="225"/>
                        </a:spcBef>
                        <a:spcAft>
                          <a:spcPts val="225"/>
                        </a:spcAft>
                        <a:buSzPct val="125000"/>
                      </a:pPr>
                      <a:r>
                        <a:rPr lang="en-US" sz="1800" dirty="0"/>
                        <a:t>Paper Materials</a:t>
                      </a:r>
                    </a:p>
                    <a:p>
                      <a:pPr lvl="0">
                        <a:lnSpc>
                          <a:spcPct val="100000"/>
                        </a:lnSpc>
                        <a:spcBef>
                          <a:spcPts val="225"/>
                        </a:spcBef>
                        <a:spcAft>
                          <a:spcPts val="225"/>
                        </a:spcAft>
                        <a:buSzPct val="125000"/>
                      </a:pPr>
                      <a:r>
                        <a:rPr lang="en-US" sz="1800" dirty="0"/>
                        <a:t>Resources &amp; Support</a:t>
                      </a:r>
                    </a:p>
                  </a:txBody>
                  <a:tcPr>
                    <a:lnL w="12700" cap="flat" cmpd="sng" algn="ctr">
                      <a:noFill/>
                      <a:prstDash val="solid"/>
                      <a:round/>
                      <a:headEnd type="none" w="med" len="med"/>
                      <a:tailEnd type="none" w="med" len="med"/>
                    </a:lnL>
                  </a:tcPr>
                </a:tc>
                <a:extLst>
                  <a:ext uri="{0D108BD9-81ED-4DB2-BD59-A6C34878D82A}">
                    <a16:rowId xmlns:a16="http://schemas.microsoft.com/office/drawing/2014/main" val="4010832527"/>
                  </a:ext>
                </a:extLst>
              </a:tr>
            </a:tbl>
          </a:graphicData>
        </a:graphic>
      </p:graphicFrame>
      <p:sp>
        <p:nvSpPr>
          <p:cNvPr id="3" name="Slide Number Placeholder 2">
            <a:extLst>
              <a:ext uri="{FF2B5EF4-FFF2-40B4-BE49-F238E27FC236}">
                <a16:creationId xmlns:a16="http://schemas.microsoft.com/office/drawing/2014/main" id="{B3772FE7-0307-43B6-9582-0469F4F230DF}"/>
              </a:ext>
            </a:extLst>
          </p:cNvPr>
          <p:cNvSpPr>
            <a:spLocks noGrp="1"/>
          </p:cNvSpPr>
          <p:nvPr>
            <p:ph type="sldNum" sz="quarter" idx="12"/>
          </p:nvPr>
        </p:nvSpPr>
        <p:spPr/>
        <p:txBody>
          <a:bodyPr/>
          <a:lstStyle/>
          <a:p>
            <a:fld id="{CD5C70A5-9411-4B11-A0DB-D49D3D849901}" type="slidenum">
              <a:rPr lang="en-US" smtClean="0"/>
              <a:pPr/>
              <a:t>123</a:t>
            </a:fld>
            <a:endParaRPr lang="en-US" dirty="0"/>
          </a:p>
        </p:txBody>
      </p:sp>
    </p:spTree>
    <p:extLst>
      <p:ext uri="{BB962C8B-B14F-4D97-AF65-F5344CB8AC3E}">
        <p14:creationId xmlns:p14="http://schemas.microsoft.com/office/powerpoint/2010/main" val="2862073168"/>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IV: After Testing</a:t>
            </a:r>
          </a:p>
        </p:txBody>
      </p:sp>
      <p:sp>
        <p:nvSpPr>
          <p:cNvPr id="4" name="Title 1"/>
          <p:cNvSpPr txBox="1">
            <a:spLocks/>
          </p:cNvSpPr>
          <p:nvPr/>
        </p:nvSpPr>
        <p:spPr>
          <a:xfrm>
            <a:off x="4781550" y="857250"/>
            <a:ext cx="4743450" cy="914400"/>
          </a:xfrm>
          <a:prstGeom prst="rect">
            <a:avLst/>
          </a:prstGeom>
        </p:spPr>
        <p:txBody>
          <a:bodyPr lIns="67409" tIns="33705" rIns="67409" bIns="33705"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3300" b="1" dirty="0">
              <a:solidFill>
                <a:prstClr val="black"/>
              </a:solidFill>
            </a:endParaRPr>
          </a:p>
        </p:txBody>
      </p:sp>
      <p:sp>
        <p:nvSpPr>
          <p:cNvPr id="8" name="Rectangle 3">
            <a:extLst>
              <a:ext uri="{FF2B5EF4-FFF2-40B4-BE49-F238E27FC236}">
                <a16:creationId xmlns:a16="http://schemas.microsoft.com/office/drawing/2014/main" id="{6F2CD44E-2E7A-424A-B261-2AD099B5974F}"/>
              </a:ext>
            </a:extLst>
          </p:cNvPr>
          <p:cNvSpPr txBox="1">
            <a:spLocks noGrp="1" noChangeArrowheads="1"/>
          </p:cNvSpPr>
          <p:nvPr>
            <p:ph idx="1"/>
          </p:nvPr>
        </p:nvSpPr>
        <p:spPr>
          <a:xfrm>
            <a:off x="838200" y="1747838"/>
            <a:ext cx="10515600" cy="4351337"/>
          </a:xfrm>
          <a:prstGeom prst="rect">
            <a:avLst/>
          </a:prstGeom>
          <a:solidFill>
            <a:schemeClr val="bg1"/>
          </a:solidFill>
        </p:spPr>
        <p:txBody>
          <a:bodyPr lIns="68580"/>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25"/>
              </a:spcBef>
              <a:spcAft>
                <a:spcPts val="225"/>
              </a:spcAft>
              <a:buSzPct val="125000"/>
              <a:buFont typeface="Arial" panose="020B0604020202020204" pitchFamily="34" charset="0"/>
              <a:buChar char="•"/>
              <a:defRPr/>
            </a:pPr>
            <a:r>
              <a:rPr lang="en-US" sz="2400" dirty="0">
                <a:solidFill>
                  <a:prstClr val="black"/>
                </a:solidFill>
              </a:rPr>
              <a:t>Session Clean-Up</a:t>
            </a:r>
          </a:p>
          <a:p>
            <a:pPr lvl="1">
              <a:spcBef>
                <a:spcPts val="225"/>
              </a:spcBef>
              <a:spcAft>
                <a:spcPts val="225"/>
              </a:spcAft>
              <a:buSzPct val="125000"/>
              <a:buFont typeface="Arial" panose="020B0604020202020204" pitchFamily="34" charset="0"/>
              <a:buChar char="•"/>
              <a:defRPr/>
            </a:pPr>
            <a:r>
              <a:rPr lang="en-US" sz="2100" dirty="0">
                <a:solidFill>
                  <a:prstClr val="black"/>
                </a:solidFill>
              </a:rPr>
              <a:t>Mark partially consumed tests complete</a:t>
            </a:r>
          </a:p>
          <a:p>
            <a:pPr lvl="1">
              <a:spcBef>
                <a:spcPts val="225"/>
              </a:spcBef>
              <a:spcAft>
                <a:spcPts val="225"/>
              </a:spcAft>
              <a:buSzPct val="125000"/>
              <a:buFont typeface="Arial" panose="020B0604020202020204" pitchFamily="34" charset="0"/>
              <a:buChar char="•"/>
              <a:defRPr/>
            </a:pPr>
            <a:r>
              <a:rPr lang="en-US" sz="2100" dirty="0">
                <a:solidFill>
                  <a:prstClr val="black"/>
                </a:solidFill>
              </a:rPr>
              <a:t>Remove unconsumed tests from prepare and started sessions</a:t>
            </a:r>
          </a:p>
          <a:p>
            <a:pPr lvl="1">
              <a:spcBef>
                <a:spcPts val="225"/>
              </a:spcBef>
              <a:spcAft>
                <a:spcPts val="225"/>
              </a:spcAft>
              <a:buSzPct val="125000"/>
              <a:buFont typeface="Arial" panose="020B0604020202020204" pitchFamily="34" charset="0"/>
              <a:buChar char="•"/>
              <a:defRPr/>
            </a:pPr>
            <a:r>
              <a:rPr lang="en-US" sz="2100" dirty="0">
                <a:solidFill>
                  <a:prstClr val="black"/>
                </a:solidFill>
              </a:rPr>
              <a:t>Stop Sessions</a:t>
            </a:r>
          </a:p>
          <a:p>
            <a:pPr lvl="1">
              <a:spcBef>
                <a:spcPts val="225"/>
              </a:spcBef>
              <a:spcAft>
                <a:spcPts val="225"/>
              </a:spcAft>
              <a:buSzPct val="125000"/>
              <a:buFont typeface="Arial" panose="020B0604020202020204" pitchFamily="34" charset="0"/>
              <a:buChar char="•"/>
              <a:defRPr/>
            </a:pPr>
            <a:r>
              <a:rPr lang="en-US" sz="2100" dirty="0">
                <a:solidFill>
                  <a:prstClr val="black"/>
                </a:solidFill>
              </a:rPr>
              <a:t>Operational Reports</a:t>
            </a:r>
          </a:p>
          <a:p>
            <a:pPr>
              <a:spcBef>
                <a:spcPts val="225"/>
              </a:spcBef>
              <a:spcAft>
                <a:spcPts val="225"/>
              </a:spcAft>
              <a:buSzPct val="125000"/>
              <a:buFont typeface="Arial" panose="020B0604020202020204" pitchFamily="34" charset="0"/>
              <a:buChar char="•"/>
              <a:defRPr/>
            </a:pPr>
            <a:r>
              <a:rPr lang="en-US" sz="2400" dirty="0">
                <a:solidFill>
                  <a:prstClr val="black"/>
                </a:solidFill>
              </a:rPr>
              <a:t>Resolve Critical Warnings</a:t>
            </a:r>
          </a:p>
          <a:p>
            <a:pPr>
              <a:spcBef>
                <a:spcPts val="225"/>
              </a:spcBef>
              <a:spcAft>
                <a:spcPts val="225"/>
              </a:spcAft>
              <a:buSzPct val="125000"/>
              <a:buFont typeface="Arial" panose="020B0604020202020204" pitchFamily="34" charset="0"/>
              <a:buChar char="•"/>
              <a:defRPr/>
            </a:pPr>
            <a:r>
              <a:rPr lang="en-US" sz="2400" dirty="0">
                <a:solidFill>
                  <a:prstClr val="black"/>
                </a:solidFill>
              </a:rPr>
              <a:t>Purge Test Content</a:t>
            </a:r>
          </a:p>
        </p:txBody>
      </p:sp>
      <p:sp>
        <p:nvSpPr>
          <p:cNvPr id="3" name="Slide Number Placeholder 2">
            <a:extLst>
              <a:ext uri="{FF2B5EF4-FFF2-40B4-BE49-F238E27FC236}">
                <a16:creationId xmlns:a16="http://schemas.microsoft.com/office/drawing/2014/main" id="{7FD4FF57-5677-44B1-A244-F931F65F987A}"/>
              </a:ext>
            </a:extLst>
          </p:cNvPr>
          <p:cNvSpPr>
            <a:spLocks noGrp="1"/>
          </p:cNvSpPr>
          <p:nvPr>
            <p:ph type="sldNum" sz="quarter" idx="12"/>
          </p:nvPr>
        </p:nvSpPr>
        <p:spPr/>
        <p:txBody>
          <a:bodyPr/>
          <a:lstStyle/>
          <a:p>
            <a:fld id="{CD5C70A5-9411-4B11-A0DB-D49D3D849901}" type="slidenum">
              <a:rPr lang="en-US" smtClean="0"/>
              <a:pPr/>
              <a:t>124</a:t>
            </a:fld>
            <a:endParaRPr lang="en-US" dirty="0"/>
          </a:p>
        </p:txBody>
      </p:sp>
    </p:spTree>
    <p:extLst>
      <p:ext uri="{BB962C8B-B14F-4D97-AF65-F5344CB8AC3E}">
        <p14:creationId xmlns:p14="http://schemas.microsoft.com/office/powerpoint/2010/main" val="3369475909"/>
      </p:ext>
    </p:extLst>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Clean-Up - Stop Sessions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329403"/>
            <a:ext cx="4862867" cy="1165950"/>
          </a:xfrm>
          <a:prstGeom prst="rect">
            <a:avLst/>
          </a:prstGeom>
          <a:ln w="19050">
            <a:solidFill>
              <a:schemeClr val="tx1"/>
            </a:solidFill>
          </a:ln>
        </p:spPr>
      </p:pic>
      <p:pic>
        <p:nvPicPr>
          <p:cNvPr id="11" name="Content Placeholder 10">
            <a:extLst>
              <a:ext uri="{FF2B5EF4-FFF2-40B4-BE49-F238E27FC236}">
                <a16:creationId xmlns:a16="http://schemas.microsoft.com/office/drawing/2014/main" id="{C1C14F4A-03D3-4541-A663-2CC4DE80F10C}"/>
              </a:ext>
            </a:extLst>
          </p:cNvPr>
          <p:cNvPicPr>
            <a:picLocks noGrp="1" noChangeAspect="1"/>
          </p:cNvPicPr>
          <p:nvPr>
            <p:ph sz="half" idx="1"/>
          </p:nvPr>
        </p:nvPicPr>
        <p:blipFill rotWithShape="1">
          <a:blip r:embed="rId4"/>
          <a:srcRect t="26224"/>
          <a:stretch/>
        </p:blipFill>
        <p:spPr>
          <a:xfrm>
            <a:off x="838200" y="2377685"/>
            <a:ext cx="4863622" cy="3417807"/>
          </a:xfrm>
          <a:prstGeom prst="rect">
            <a:avLst/>
          </a:prstGeom>
          <a:ln w="19050">
            <a:solidFill>
              <a:schemeClr val="tx1"/>
            </a:solidFill>
          </a:ln>
        </p:spPr>
      </p:pic>
      <p:sp>
        <p:nvSpPr>
          <p:cNvPr id="12" name="Content Placeholder 11">
            <a:extLst>
              <a:ext uri="{FF2B5EF4-FFF2-40B4-BE49-F238E27FC236}">
                <a16:creationId xmlns:a16="http://schemas.microsoft.com/office/drawing/2014/main" id="{E2A5244C-3ABF-47C1-B870-564BAE7A47E1}"/>
              </a:ext>
            </a:extLst>
          </p:cNvPr>
          <p:cNvSpPr txBox="1">
            <a:spLocks noGrp="1"/>
          </p:cNvSpPr>
          <p:nvPr>
            <p:ph sz="half" idx="2"/>
          </p:nvPr>
        </p:nvSpPr>
        <p:spPr>
          <a:xfrm>
            <a:off x="6172200" y="1825625"/>
            <a:ext cx="5181600" cy="4078039"/>
          </a:xfrm>
          <a:prstGeom prst="rect">
            <a:avLst/>
          </a:prstGeom>
          <a:noFill/>
        </p:spPr>
        <p:txBody>
          <a:bodyPr wrap="square" rtlCol="0">
            <a:spAutoFit/>
          </a:bodyPr>
          <a:lstStyle/>
          <a:p>
            <a:pPr marL="0" indent="0">
              <a:buNone/>
            </a:pPr>
            <a:r>
              <a:rPr lang="en-US" sz="2000" dirty="0"/>
              <a:t>All prepared and started sessions should be stopped at the conclusion of the test administration window. </a:t>
            </a:r>
          </a:p>
          <a:p>
            <a:pPr marL="0" indent="0">
              <a:buNone/>
            </a:pPr>
            <a:r>
              <a:rPr lang="en-US" sz="2000" dirty="0"/>
              <a:t>Remove unconsumed tests from prepare and started sessions. Prepared sessions will need to be started. </a:t>
            </a:r>
          </a:p>
          <a:p>
            <a:pPr marL="0" indent="0">
              <a:buNone/>
            </a:pPr>
            <a:r>
              <a:rPr lang="en-US" sz="2000" dirty="0"/>
              <a:t>All partially consumed tests must have all units in a Marked Complete or Completed status, in order to stop a session.  Tests are only scored once all units are in a complete or marked complete status</a:t>
            </a:r>
          </a:p>
          <a:p>
            <a:pPr marL="0" indent="0">
              <a:buNone/>
            </a:pPr>
            <a:r>
              <a:rPr lang="en-US" sz="2000" dirty="0"/>
              <a:t>Students in Exited or Resumed status can be moved to other sessions.</a:t>
            </a:r>
          </a:p>
        </p:txBody>
      </p:sp>
      <p:sp>
        <p:nvSpPr>
          <p:cNvPr id="3" name="Slide Number Placeholder 2">
            <a:extLst>
              <a:ext uri="{FF2B5EF4-FFF2-40B4-BE49-F238E27FC236}">
                <a16:creationId xmlns:a16="http://schemas.microsoft.com/office/drawing/2014/main" id="{E1A78094-83BB-48B3-98A9-D5430BF4C143}"/>
              </a:ext>
            </a:extLst>
          </p:cNvPr>
          <p:cNvSpPr>
            <a:spLocks noGrp="1"/>
          </p:cNvSpPr>
          <p:nvPr>
            <p:ph type="sldNum" sz="quarter" idx="12"/>
          </p:nvPr>
        </p:nvSpPr>
        <p:spPr/>
        <p:txBody>
          <a:bodyPr/>
          <a:lstStyle/>
          <a:p>
            <a:fld id="{CD5C70A5-9411-4B11-A0DB-D49D3D849901}" type="slidenum">
              <a:rPr lang="en-US" smtClean="0"/>
              <a:pPr/>
              <a:t>125</a:t>
            </a:fld>
            <a:endParaRPr lang="en-US" dirty="0"/>
          </a:p>
        </p:txBody>
      </p:sp>
    </p:spTree>
    <p:extLst>
      <p:ext uri="{BB962C8B-B14F-4D97-AF65-F5344CB8AC3E}">
        <p14:creationId xmlns:p14="http://schemas.microsoft.com/office/powerpoint/2010/main" val="10661187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 Student Tests Complete</a:t>
            </a:r>
          </a:p>
        </p:txBody>
      </p:sp>
      <p:sp>
        <p:nvSpPr>
          <p:cNvPr id="6" name="TextBox 5"/>
          <p:cNvSpPr txBox="1"/>
          <p:nvPr/>
        </p:nvSpPr>
        <p:spPr>
          <a:xfrm>
            <a:off x="6896100" y="1579812"/>
            <a:ext cx="5086350" cy="3139321"/>
          </a:xfrm>
          <a:prstGeom prst="rect">
            <a:avLst/>
          </a:prstGeom>
          <a:noFill/>
        </p:spPr>
        <p:txBody>
          <a:bodyPr wrap="square" rtlCol="0">
            <a:spAutoFit/>
          </a:bodyPr>
          <a:lstStyle/>
          <a:p>
            <a:pPr marL="285750" indent="-285750">
              <a:buFont typeface="Arial" panose="020B0604020202020204" pitchFamily="34" charset="0"/>
              <a:buChar char="•"/>
            </a:pPr>
            <a:r>
              <a:rPr lang="en-US" dirty="0"/>
              <a:t>Student tests must be assigned to a </a:t>
            </a:r>
            <a:r>
              <a:rPr lang="en-US" b="1" dirty="0"/>
              <a:t>started</a:t>
            </a:r>
            <a:r>
              <a:rPr lang="en-US" dirty="0"/>
              <a:t> test session in order to mark tests complete. </a:t>
            </a:r>
          </a:p>
          <a:p>
            <a:pPr marL="285750" indent="-285750">
              <a:buFont typeface="Arial" panose="020B0604020202020204" pitchFamily="34" charset="0"/>
              <a:buChar char="•"/>
            </a:pPr>
            <a:r>
              <a:rPr lang="en-US" dirty="0"/>
              <a:t>Only student tests that have been started should have units marked complete. Started test is defined as a test the student has logged into one or more units of the test. </a:t>
            </a:r>
          </a:p>
          <a:p>
            <a:pPr marL="285750" indent="-285750">
              <a:buFont typeface="Arial" panose="020B0604020202020204" pitchFamily="34" charset="0"/>
              <a:buChar char="•"/>
            </a:pPr>
            <a:r>
              <a:rPr lang="en-US" dirty="0"/>
              <a:t>Student tests that have all units appearing in a </a:t>
            </a:r>
            <a:r>
              <a:rPr lang="en-US" b="1" dirty="0"/>
              <a:t>Ready</a:t>
            </a:r>
            <a:r>
              <a:rPr lang="en-US" dirty="0"/>
              <a:t> status should have the Not Tested Flag and Reason Code populated, and should </a:t>
            </a:r>
            <a:r>
              <a:rPr lang="en-US" u="sng" dirty="0"/>
              <a:t>not</a:t>
            </a:r>
            <a:r>
              <a:rPr lang="en-US" dirty="0"/>
              <a:t> have units marked complete. </a:t>
            </a:r>
          </a:p>
          <a:p>
            <a:pPr algn="ctr"/>
            <a:endParaRPr lang="en-US" dirty="0"/>
          </a:p>
        </p:txBody>
      </p:sp>
      <p:pic>
        <p:nvPicPr>
          <p:cNvPr id="8" name="Content Placeholder 7">
            <a:extLst>
              <a:ext uri="{FF2B5EF4-FFF2-40B4-BE49-F238E27FC236}">
                <a16:creationId xmlns:a16="http://schemas.microsoft.com/office/drawing/2014/main" id="{ACC10D6C-0FFE-4C58-BDBD-401A45E05C2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7167" y="1624636"/>
            <a:ext cx="6489383" cy="3806190"/>
          </a:xfrm>
          <a:prstGeom prst="rect">
            <a:avLst/>
          </a:prstGeom>
          <a:ln w="19050">
            <a:solidFill>
              <a:schemeClr val="tx1"/>
            </a:solidFill>
          </a:ln>
        </p:spPr>
      </p:pic>
      <p:sp>
        <p:nvSpPr>
          <p:cNvPr id="3" name="Slide Number Placeholder 2">
            <a:extLst>
              <a:ext uri="{FF2B5EF4-FFF2-40B4-BE49-F238E27FC236}">
                <a16:creationId xmlns:a16="http://schemas.microsoft.com/office/drawing/2014/main" id="{45D77494-19F8-4567-AE63-44F6580B8957}"/>
              </a:ext>
            </a:extLst>
          </p:cNvPr>
          <p:cNvSpPr>
            <a:spLocks noGrp="1"/>
          </p:cNvSpPr>
          <p:nvPr>
            <p:ph type="sldNum" sz="quarter" idx="12"/>
          </p:nvPr>
        </p:nvSpPr>
        <p:spPr/>
        <p:txBody>
          <a:bodyPr/>
          <a:lstStyle/>
          <a:p>
            <a:fld id="{CD5C70A5-9411-4B11-A0DB-D49D3D849901}" type="slidenum">
              <a:rPr lang="en-US" smtClean="0"/>
              <a:pPr/>
              <a:t>126</a:t>
            </a:fld>
            <a:endParaRPr lang="en-US" dirty="0"/>
          </a:p>
        </p:txBody>
      </p:sp>
    </p:spTree>
    <p:extLst>
      <p:ext uri="{BB962C8B-B14F-4D97-AF65-F5344CB8AC3E}">
        <p14:creationId xmlns:p14="http://schemas.microsoft.com/office/powerpoint/2010/main" val="266992572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Remove Unconsumed Tests from Sessions</a:t>
            </a:r>
          </a:p>
        </p:txBody>
      </p:sp>
      <p:pic>
        <p:nvPicPr>
          <p:cNvPr id="7" name="Content Placeholder 6">
            <a:extLst>
              <a:ext uri="{FF2B5EF4-FFF2-40B4-BE49-F238E27FC236}">
                <a16:creationId xmlns:a16="http://schemas.microsoft.com/office/drawing/2014/main" id="{141713D1-574B-478C-A0AA-C8D3F79571D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85950" y="2285206"/>
            <a:ext cx="8420100" cy="3276600"/>
          </a:xfrm>
          <a:prstGeom prst="rect">
            <a:avLst/>
          </a:prstGeom>
          <a:ln w="19050">
            <a:solidFill>
              <a:schemeClr val="tx1"/>
            </a:solidFill>
          </a:ln>
        </p:spPr>
      </p:pic>
      <p:sp>
        <p:nvSpPr>
          <p:cNvPr id="3" name="Slide Number Placeholder 2">
            <a:extLst>
              <a:ext uri="{FF2B5EF4-FFF2-40B4-BE49-F238E27FC236}">
                <a16:creationId xmlns:a16="http://schemas.microsoft.com/office/drawing/2014/main" id="{8AFEA7D3-B32E-4F21-9146-D96C54A866D4}"/>
              </a:ext>
            </a:extLst>
          </p:cNvPr>
          <p:cNvSpPr>
            <a:spLocks noGrp="1"/>
          </p:cNvSpPr>
          <p:nvPr>
            <p:ph type="sldNum" sz="quarter" idx="12"/>
          </p:nvPr>
        </p:nvSpPr>
        <p:spPr/>
        <p:txBody>
          <a:bodyPr/>
          <a:lstStyle/>
          <a:p>
            <a:fld id="{CD5C70A5-9411-4B11-A0DB-D49D3D849901}" type="slidenum">
              <a:rPr lang="en-US" smtClean="0"/>
              <a:pPr/>
              <a:t>127</a:t>
            </a:fld>
            <a:endParaRPr lang="en-US" dirty="0"/>
          </a:p>
        </p:txBody>
      </p:sp>
    </p:spTree>
    <p:extLst>
      <p:ext uri="{BB962C8B-B14F-4D97-AF65-F5344CB8AC3E}">
        <p14:creationId xmlns:p14="http://schemas.microsoft.com/office/powerpoint/2010/main" val="378199479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Resolve Critical Warnings</a:t>
            </a:r>
          </a:p>
        </p:txBody>
      </p:sp>
      <p:pic>
        <p:nvPicPr>
          <p:cNvPr id="10" name="Content Placeholder 9">
            <a:extLst>
              <a:ext uri="{FF2B5EF4-FFF2-40B4-BE49-F238E27FC236}">
                <a16:creationId xmlns:a16="http://schemas.microsoft.com/office/drawing/2014/main" id="{8A6ECF75-E633-415A-B637-0BDC3382F95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1763" y="1861040"/>
            <a:ext cx="3019425" cy="1866900"/>
          </a:xfrm>
          <a:prstGeom prst="rect">
            <a:avLst/>
          </a:prstGeom>
          <a:ln w="19050">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5886" y="2944684"/>
            <a:ext cx="2685961" cy="2667179"/>
          </a:xfrm>
          <a:prstGeom prst="rect">
            <a:avLst/>
          </a:prstGeom>
          <a:ln w="19050">
            <a:solidFill>
              <a:schemeClr val="tx1"/>
            </a:solidFill>
          </a:ln>
        </p:spPr>
      </p:pic>
      <p:sp>
        <p:nvSpPr>
          <p:cNvPr id="11" name="Content Placeholder 10">
            <a:extLst>
              <a:ext uri="{FF2B5EF4-FFF2-40B4-BE49-F238E27FC236}">
                <a16:creationId xmlns:a16="http://schemas.microsoft.com/office/drawing/2014/main" id="{97D98ECB-5C1C-4116-992D-6A42A2B18D29}"/>
              </a:ext>
            </a:extLst>
          </p:cNvPr>
          <p:cNvSpPr txBox="1">
            <a:spLocks noGrp="1"/>
          </p:cNvSpPr>
          <p:nvPr>
            <p:ph sz="half" idx="2"/>
          </p:nvPr>
        </p:nvSpPr>
        <p:spPr>
          <a:xfrm>
            <a:off x="6172200" y="1825625"/>
            <a:ext cx="5181600" cy="3804631"/>
          </a:xfrm>
          <a:prstGeom prst="rect">
            <a:avLst/>
          </a:prstGeom>
          <a:noFill/>
        </p:spPr>
        <p:txBody>
          <a:bodyPr wrap="square" rtlCol="0">
            <a:spAutoFit/>
          </a:bodyPr>
          <a:lstStyle/>
          <a:p>
            <a:pPr marL="0" indent="0">
              <a:buNone/>
            </a:pPr>
            <a:r>
              <a:rPr lang="en-US" sz="2100" dirty="0"/>
              <a:t>If the flag at the top of the page is red, there may be students with warnings and errors that should be resolved before the test administration closes.</a:t>
            </a:r>
          </a:p>
          <a:p>
            <a:pPr marL="0" indent="0">
              <a:buNone/>
            </a:pPr>
            <a:endParaRPr lang="en-US" sz="2100" dirty="0"/>
          </a:p>
          <a:p>
            <a:pPr marL="0" indent="0">
              <a:buNone/>
            </a:pPr>
            <a:r>
              <a:rPr lang="en-US" sz="2100" dirty="0"/>
              <a:t>Click on the warning or errors to go to the Students page.  </a:t>
            </a:r>
          </a:p>
          <a:p>
            <a:pPr marL="0" indent="0">
              <a:buNone/>
            </a:pPr>
            <a:endParaRPr lang="en-US" sz="2100" dirty="0"/>
          </a:p>
          <a:p>
            <a:pPr marL="0" indent="0">
              <a:buNone/>
            </a:pPr>
            <a:r>
              <a:rPr lang="en-US" sz="2100" dirty="0"/>
              <a:t>Select the students who have warnings and use the “Register Students” task to view/resolve.</a:t>
            </a:r>
          </a:p>
        </p:txBody>
      </p:sp>
      <p:sp>
        <p:nvSpPr>
          <p:cNvPr id="3" name="Slide Number Placeholder 2">
            <a:extLst>
              <a:ext uri="{FF2B5EF4-FFF2-40B4-BE49-F238E27FC236}">
                <a16:creationId xmlns:a16="http://schemas.microsoft.com/office/drawing/2014/main" id="{61969AE5-CB90-4239-8FA0-200A4C616FA4}"/>
              </a:ext>
            </a:extLst>
          </p:cNvPr>
          <p:cNvSpPr>
            <a:spLocks noGrp="1"/>
          </p:cNvSpPr>
          <p:nvPr>
            <p:ph type="sldNum" sz="quarter" idx="12"/>
          </p:nvPr>
        </p:nvSpPr>
        <p:spPr/>
        <p:txBody>
          <a:bodyPr/>
          <a:lstStyle/>
          <a:p>
            <a:fld id="{CD5C70A5-9411-4B11-A0DB-D49D3D849901}" type="slidenum">
              <a:rPr lang="en-US" smtClean="0"/>
              <a:pPr/>
              <a:t>128</a:t>
            </a:fld>
            <a:endParaRPr lang="en-US" dirty="0"/>
          </a:p>
        </p:txBody>
      </p:sp>
    </p:spTree>
    <p:extLst>
      <p:ext uri="{BB962C8B-B14F-4D97-AF65-F5344CB8AC3E}">
        <p14:creationId xmlns:p14="http://schemas.microsoft.com/office/powerpoint/2010/main" val="205836697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Resolve Critical Warnings</a:t>
            </a:r>
          </a:p>
        </p:txBody>
      </p:sp>
      <p:sp>
        <p:nvSpPr>
          <p:cNvPr id="12" name="Text Placeholder 11">
            <a:extLst>
              <a:ext uri="{FF2B5EF4-FFF2-40B4-BE49-F238E27FC236}">
                <a16:creationId xmlns:a16="http://schemas.microsoft.com/office/drawing/2014/main" id="{90F0ACE4-A3C1-4CE7-AC32-9BDB5DC12143}"/>
              </a:ext>
            </a:extLst>
          </p:cNvPr>
          <p:cNvSpPr>
            <a:spLocks noGrp="1"/>
          </p:cNvSpPr>
          <p:nvPr>
            <p:ph type="body" sz="quarter" idx="3"/>
          </p:nvPr>
        </p:nvSpPr>
        <p:spPr>
          <a:xfrm>
            <a:off x="6172200" y="1832018"/>
            <a:ext cx="5183188" cy="1635367"/>
          </a:xfrm>
        </p:spPr>
        <p:txBody>
          <a:bodyPr>
            <a:normAutofit lnSpcReduction="10000"/>
          </a:bodyPr>
          <a:lstStyle/>
          <a:p>
            <a:r>
              <a:rPr lang="en-US" b="0" dirty="0"/>
              <a:t>The Register Students task will display the student’s warnings and errors. In this example, the student’s warnings are within their Ethnicity and Student Status fields.</a:t>
            </a:r>
          </a:p>
        </p:txBody>
      </p:sp>
      <p:sp>
        <p:nvSpPr>
          <p:cNvPr id="17" name="Text Placeholder 16">
            <a:extLst>
              <a:ext uri="{FF2B5EF4-FFF2-40B4-BE49-F238E27FC236}">
                <a16:creationId xmlns:a16="http://schemas.microsoft.com/office/drawing/2014/main" id="{3030E332-A355-4C84-82FA-F21D98C9D216}"/>
              </a:ext>
            </a:extLst>
          </p:cNvPr>
          <p:cNvSpPr>
            <a:spLocks noGrp="1"/>
          </p:cNvSpPr>
          <p:nvPr>
            <p:ph type="body" idx="1"/>
          </p:nvPr>
        </p:nvSpPr>
        <p:spPr>
          <a:xfrm>
            <a:off x="1014413" y="5198552"/>
            <a:ext cx="5157787" cy="674031"/>
          </a:xfrm>
          <a:prstGeom prst="rect">
            <a:avLst/>
          </a:prstGeom>
        </p:spPr>
        <p:txBody>
          <a:bodyPr wrap="square">
            <a:spAutoFit/>
          </a:bodyPr>
          <a:lstStyle/>
          <a:p>
            <a:r>
              <a:rPr lang="en-US" sz="2100" b="0" dirty="0"/>
              <a:t>You will need to fill-in these fields and click </a:t>
            </a:r>
            <a:r>
              <a:rPr lang="en-US" sz="2100" b="0" i="1" dirty="0"/>
              <a:t>Save </a:t>
            </a:r>
            <a:r>
              <a:rPr lang="en-US" sz="2100" b="0" dirty="0"/>
              <a:t>to remove the Critical Warnings.</a:t>
            </a:r>
          </a:p>
        </p:txBody>
      </p:sp>
      <p:sp>
        <p:nvSpPr>
          <p:cNvPr id="3" name="Slide Number Placeholder 2">
            <a:extLst>
              <a:ext uri="{FF2B5EF4-FFF2-40B4-BE49-F238E27FC236}">
                <a16:creationId xmlns:a16="http://schemas.microsoft.com/office/drawing/2014/main" id="{C7981E75-4B87-48CE-898A-25DE93FF9FD4}"/>
              </a:ext>
            </a:extLst>
          </p:cNvPr>
          <p:cNvSpPr>
            <a:spLocks noGrp="1"/>
          </p:cNvSpPr>
          <p:nvPr>
            <p:ph type="sldNum" sz="quarter" idx="12"/>
          </p:nvPr>
        </p:nvSpPr>
        <p:spPr/>
        <p:txBody>
          <a:bodyPr/>
          <a:lstStyle/>
          <a:p>
            <a:fld id="{CD5C70A5-9411-4B11-A0DB-D49D3D849901}" type="slidenum">
              <a:rPr lang="en-US" smtClean="0"/>
              <a:pPr/>
              <a:t>129</a:t>
            </a:fld>
            <a:endParaRPr lang="en-US" dirty="0"/>
          </a:p>
        </p:txBody>
      </p:sp>
      <p:pic>
        <p:nvPicPr>
          <p:cNvPr id="4" name="Picture 3">
            <a:extLst>
              <a:ext uri="{FF2B5EF4-FFF2-40B4-BE49-F238E27FC236}">
                <a16:creationId xmlns:a16="http://schemas.microsoft.com/office/drawing/2014/main" id="{0D0AEEA3-70B6-4CBF-953E-1272F67DCA5F}"/>
              </a:ext>
            </a:extLst>
          </p:cNvPr>
          <p:cNvPicPr>
            <a:picLocks noChangeAspect="1"/>
          </p:cNvPicPr>
          <p:nvPr/>
        </p:nvPicPr>
        <p:blipFill>
          <a:blip r:embed="rId3"/>
          <a:stretch>
            <a:fillRect/>
          </a:stretch>
        </p:blipFill>
        <p:spPr>
          <a:xfrm>
            <a:off x="313458" y="1744508"/>
            <a:ext cx="5771429" cy="3228571"/>
          </a:xfrm>
          <a:prstGeom prst="rect">
            <a:avLst/>
          </a:prstGeom>
          <a:noFill/>
          <a:ln>
            <a:solidFill>
              <a:schemeClr val="tx1"/>
            </a:solidFill>
          </a:ln>
        </p:spPr>
      </p:pic>
      <p:pic>
        <p:nvPicPr>
          <p:cNvPr id="13" name="Picture 12">
            <a:extLst>
              <a:ext uri="{FF2B5EF4-FFF2-40B4-BE49-F238E27FC236}">
                <a16:creationId xmlns:a16="http://schemas.microsoft.com/office/drawing/2014/main" id="{419C95BC-C689-4ED4-9525-B3169BA21D6C}"/>
              </a:ext>
            </a:extLst>
          </p:cNvPr>
          <p:cNvPicPr>
            <a:picLocks noChangeAspect="1"/>
          </p:cNvPicPr>
          <p:nvPr/>
        </p:nvPicPr>
        <p:blipFill>
          <a:blip r:embed="rId4"/>
          <a:stretch>
            <a:fillRect/>
          </a:stretch>
        </p:blipFill>
        <p:spPr>
          <a:xfrm>
            <a:off x="5864746" y="3714153"/>
            <a:ext cx="5798095" cy="2163810"/>
          </a:xfrm>
          <a:prstGeom prst="rect">
            <a:avLst/>
          </a:prstGeom>
          <a:ln>
            <a:solidFill>
              <a:schemeClr val="tx1"/>
            </a:solidFill>
          </a:ln>
        </p:spPr>
      </p:pic>
    </p:spTree>
    <p:extLst>
      <p:ext uri="{BB962C8B-B14F-4D97-AF65-F5344CB8AC3E}">
        <p14:creationId xmlns:p14="http://schemas.microsoft.com/office/powerpoint/2010/main" val="3130849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6D6D3-0A47-436A-99F1-00988234B7EF}"/>
              </a:ext>
            </a:extLst>
          </p:cNvPr>
          <p:cNvSpPr>
            <a:spLocks noGrp="1"/>
          </p:cNvSpPr>
          <p:nvPr>
            <p:ph type="title"/>
          </p:nvPr>
        </p:nvSpPr>
        <p:spPr/>
        <p:txBody>
          <a:bodyPr/>
          <a:lstStyle/>
          <a:p>
            <a:r>
              <a:rPr lang="en-US" dirty="0"/>
              <a:t>Changes to Technology Requirements (3 of 3)</a:t>
            </a:r>
          </a:p>
        </p:txBody>
      </p:sp>
      <p:sp>
        <p:nvSpPr>
          <p:cNvPr id="3" name="Content Placeholder 2">
            <a:extLst>
              <a:ext uri="{FF2B5EF4-FFF2-40B4-BE49-F238E27FC236}">
                <a16:creationId xmlns:a16="http://schemas.microsoft.com/office/drawing/2014/main" id="{8A0C76B5-3D98-4AA2-A806-97767F4A4445}"/>
              </a:ext>
            </a:extLst>
          </p:cNvPr>
          <p:cNvSpPr>
            <a:spLocks noGrp="1"/>
          </p:cNvSpPr>
          <p:nvPr>
            <p:ph idx="1"/>
          </p:nvPr>
        </p:nvSpPr>
        <p:spPr/>
        <p:txBody>
          <a:bodyPr/>
          <a:lstStyle/>
          <a:p>
            <a:r>
              <a:rPr lang="en-US" dirty="0"/>
              <a:t>Browser-based TestNav is no longer supported using the Firefox ESR – was previously supported but Mozilla ended support of required plugins. </a:t>
            </a:r>
          </a:p>
          <a:p>
            <a:r>
              <a:rPr lang="en-US" dirty="0"/>
              <a:t>The app will support most Assistive Technologies – an infrastructure trial is recommended to confirm functionality. </a:t>
            </a:r>
            <a:r>
              <a:rPr lang="en-US" dirty="0" err="1"/>
              <a:t>Co:Writer</a:t>
            </a:r>
            <a:r>
              <a:rPr lang="en-US" dirty="0"/>
              <a:t> and </a:t>
            </a:r>
            <a:r>
              <a:rPr lang="en-US" dirty="0" err="1"/>
              <a:t>Read&amp;Write</a:t>
            </a:r>
            <a:r>
              <a:rPr lang="en-US" dirty="0"/>
              <a:t> will require use on a 3rd party device with transcription.</a:t>
            </a:r>
          </a:p>
          <a:p>
            <a:endParaRPr lang="en-US" dirty="0"/>
          </a:p>
        </p:txBody>
      </p:sp>
      <p:sp>
        <p:nvSpPr>
          <p:cNvPr id="4" name="Slide Number Placeholder 3">
            <a:extLst>
              <a:ext uri="{FF2B5EF4-FFF2-40B4-BE49-F238E27FC236}">
                <a16:creationId xmlns:a16="http://schemas.microsoft.com/office/drawing/2014/main" id="{492C6A70-0181-42B8-BF70-DBA2FC8454AA}"/>
              </a:ext>
            </a:extLst>
          </p:cNvPr>
          <p:cNvSpPr>
            <a:spLocks noGrp="1"/>
          </p:cNvSpPr>
          <p:nvPr>
            <p:ph type="sldNum" sz="quarter" idx="12"/>
          </p:nvPr>
        </p:nvSpPr>
        <p:spPr/>
        <p:txBody>
          <a:bodyPr/>
          <a:lstStyle/>
          <a:p>
            <a:fld id="{CD5C70A5-9411-4B11-A0DB-D49D3D849901}" type="slidenum">
              <a:rPr lang="en-US" smtClean="0"/>
              <a:pPr/>
              <a:t>13</a:t>
            </a:fld>
            <a:endParaRPr lang="en-US" dirty="0"/>
          </a:p>
        </p:txBody>
      </p:sp>
    </p:spTree>
    <p:extLst>
      <p:ext uri="{BB962C8B-B14F-4D97-AF65-F5344CB8AC3E}">
        <p14:creationId xmlns:p14="http://schemas.microsoft.com/office/powerpoint/2010/main" val="386410144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Paper-Based Testing – Rejected Student Tests</a:t>
            </a:r>
          </a:p>
        </p:txBody>
      </p:sp>
      <p:sp>
        <p:nvSpPr>
          <p:cNvPr id="5" name="TextBox 4"/>
          <p:cNvSpPr txBox="1"/>
          <p:nvPr/>
        </p:nvSpPr>
        <p:spPr>
          <a:xfrm>
            <a:off x="1210491" y="1590840"/>
            <a:ext cx="8581718" cy="646331"/>
          </a:xfrm>
          <a:prstGeom prst="rect">
            <a:avLst/>
          </a:prstGeom>
          <a:noFill/>
        </p:spPr>
        <p:txBody>
          <a:bodyPr wrap="square" rtlCol="0">
            <a:spAutoFit/>
          </a:bodyPr>
          <a:lstStyle/>
          <a:p>
            <a:r>
              <a:rPr lang="en-US" dirty="0"/>
              <a:t>A student’s paper-based test is sometimes rejected due to a mismatch of information on a student’s paper test booklet and what has been loaded into PearsonAccess</a:t>
            </a:r>
            <a:r>
              <a:rPr lang="en-US" baseline="30000" dirty="0"/>
              <a:t>next</a:t>
            </a:r>
            <a:r>
              <a:rPr lang="en-US" dirty="0"/>
              <a:t>.</a:t>
            </a:r>
            <a:endParaRPr lang="en-US" baseline="30000" dirty="0"/>
          </a:p>
        </p:txBody>
      </p:sp>
      <p:pic>
        <p:nvPicPr>
          <p:cNvPr id="12" name="Content Placeholder 11">
            <a:extLst>
              <a:ext uri="{FF2B5EF4-FFF2-40B4-BE49-F238E27FC236}">
                <a16:creationId xmlns:a16="http://schemas.microsoft.com/office/drawing/2014/main" id="{5DB943D3-3602-4844-84B9-13F43277C9C7}"/>
              </a:ext>
            </a:extLst>
          </p:cNvPr>
          <p:cNvPicPr>
            <a:picLocks noGrp="1" noChangeAspect="1"/>
          </p:cNvPicPr>
          <p:nvPr>
            <p:ph sz="half" idx="1"/>
          </p:nvPr>
        </p:nvPicPr>
        <p:blipFill>
          <a:blip r:embed="rId3"/>
          <a:stretch>
            <a:fillRect/>
          </a:stretch>
        </p:blipFill>
        <p:spPr>
          <a:xfrm>
            <a:off x="838200" y="2363048"/>
            <a:ext cx="5181600" cy="3276491"/>
          </a:xfrm>
          <a:prstGeom prst="rect">
            <a:avLst/>
          </a:prstGeom>
          <a:ln w="19050">
            <a:solidFill>
              <a:schemeClr val="tx1"/>
            </a:solidFill>
          </a:ln>
        </p:spPr>
      </p:pic>
      <p:sp>
        <p:nvSpPr>
          <p:cNvPr id="13" name="Content Placeholder 12">
            <a:extLst>
              <a:ext uri="{FF2B5EF4-FFF2-40B4-BE49-F238E27FC236}">
                <a16:creationId xmlns:a16="http://schemas.microsoft.com/office/drawing/2014/main" id="{58AB4EF9-5E56-493D-A47E-1B695A45372D}"/>
              </a:ext>
            </a:extLst>
          </p:cNvPr>
          <p:cNvSpPr txBox="1">
            <a:spLocks noGrp="1"/>
          </p:cNvSpPr>
          <p:nvPr>
            <p:ph sz="half" idx="2"/>
          </p:nvPr>
        </p:nvSpPr>
        <p:spPr>
          <a:xfrm>
            <a:off x="6981496" y="3078989"/>
            <a:ext cx="3928241" cy="1844608"/>
          </a:xfrm>
          <a:prstGeom prst="rect">
            <a:avLst/>
          </a:prstGeom>
          <a:noFill/>
        </p:spPr>
        <p:txBody>
          <a:bodyPr wrap="square" rtlCol="0">
            <a:spAutoFit/>
          </a:bodyPr>
          <a:lstStyle/>
          <a:p>
            <a:pPr marL="0" indent="0">
              <a:buNone/>
            </a:pPr>
            <a:r>
              <a:rPr lang="en-US" sz="1800" dirty="0"/>
              <a:t>Demographic information, such as an incorrect birthdate or gender can cause a rejected test.</a:t>
            </a:r>
          </a:p>
          <a:p>
            <a:pPr marL="0" indent="0">
              <a:buNone/>
            </a:pPr>
            <a:endParaRPr lang="en-US" sz="1800" dirty="0"/>
          </a:p>
          <a:p>
            <a:pPr marL="0" indent="0">
              <a:buNone/>
            </a:pPr>
            <a:r>
              <a:rPr lang="en-US" sz="1800" u="sng" dirty="0"/>
              <a:t>These must be corrected before a test can continue on to scoring.</a:t>
            </a:r>
          </a:p>
        </p:txBody>
      </p:sp>
      <p:sp>
        <p:nvSpPr>
          <p:cNvPr id="3" name="Slide Number Placeholder 2">
            <a:extLst>
              <a:ext uri="{FF2B5EF4-FFF2-40B4-BE49-F238E27FC236}">
                <a16:creationId xmlns:a16="http://schemas.microsoft.com/office/drawing/2014/main" id="{ACF52496-67B3-4921-A667-79D0E27F3D48}"/>
              </a:ext>
            </a:extLst>
          </p:cNvPr>
          <p:cNvSpPr>
            <a:spLocks noGrp="1"/>
          </p:cNvSpPr>
          <p:nvPr>
            <p:ph type="sldNum" sz="quarter" idx="12"/>
          </p:nvPr>
        </p:nvSpPr>
        <p:spPr/>
        <p:txBody>
          <a:bodyPr/>
          <a:lstStyle/>
          <a:p>
            <a:fld id="{CD5C70A5-9411-4B11-A0DB-D49D3D849901}" type="slidenum">
              <a:rPr lang="en-US" smtClean="0"/>
              <a:pPr/>
              <a:t>130</a:t>
            </a:fld>
            <a:endParaRPr lang="en-US" dirty="0"/>
          </a:p>
        </p:txBody>
      </p:sp>
    </p:spTree>
    <p:extLst>
      <p:ext uri="{BB962C8B-B14F-4D97-AF65-F5344CB8AC3E}">
        <p14:creationId xmlns:p14="http://schemas.microsoft.com/office/powerpoint/2010/main" val="273600662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Purge Proctor Caching Content</a:t>
            </a:r>
          </a:p>
        </p:txBody>
      </p:sp>
      <p:sp>
        <p:nvSpPr>
          <p:cNvPr id="5" name="TextBox 4"/>
          <p:cNvSpPr txBox="1"/>
          <p:nvPr/>
        </p:nvSpPr>
        <p:spPr>
          <a:xfrm>
            <a:off x="1616309" y="1348344"/>
            <a:ext cx="8582297" cy="738664"/>
          </a:xfrm>
          <a:prstGeom prst="rect">
            <a:avLst/>
          </a:prstGeom>
          <a:noFill/>
        </p:spPr>
        <p:txBody>
          <a:bodyPr wrap="square" rtlCol="0">
            <a:spAutoFit/>
          </a:bodyPr>
          <a:lstStyle/>
          <a:p>
            <a:r>
              <a:rPr lang="en-US" sz="2100" dirty="0"/>
              <a:t>After the test administration is over, it is a best practice to purge (delete) the test content from the proctor caching computer(s).</a:t>
            </a:r>
          </a:p>
        </p:txBody>
      </p:sp>
      <p:sp>
        <p:nvSpPr>
          <p:cNvPr id="6" name="Rectangle 5"/>
          <p:cNvSpPr/>
          <p:nvPr/>
        </p:nvSpPr>
        <p:spPr>
          <a:xfrm>
            <a:off x="5119255" y="3174422"/>
            <a:ext cx="706582" cy="464128"/>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Content Placeholder 8">
            <a:extLst>
              <a:ext uri="{FF2B5EF4-FFF2-40B4-BE49-F238E27FC236}">
                <a16:creationId xmlns:a16="http://schemas.microsoft.com/office/drawing/2014/main" id="{121FBB97-482A-49DE-A90C-75E8C40E2279}"/>
              </a:ext>
            </a:extLst>
          </p:cNvPr>
          <p:cNvPicPr>
            <a:picLocks noGrp="1" noChangeAspect="1"/>
          </p:cNvPicPr>
          <p:nvPr>
            <p:ph idx="1"/>
          </p:nvPr>
        </p:nvPicPr>
        <p:blipFill>
          <a:blip r:embed="rId3"/>
          <a:stretch>
            <a:fillRect/>
          </a:stretch>
        </p:blipFill>
        <p:spPr>
          <a:xfrm>
            <a:off x="1100020" y="2146483"/>
            <a:ext cx="9991959" cy="4351337"/>
          </a:xfrm>
          <a:prstGeom prst="rect">
            <a:avLst/>
          </a:prstGeom>
          <a:ln w="19050">
            <a:solidFill>
              <a:schemeClr val="tx1"/>
            </a:solidFill>
          </a:ln>
        </p:spPr>
      </p:pic>
      <p:sp>
        <p:nvSpPr>
          <p:cNvPr id="3" name="Slide Number Placeholder 2">
            <a:extLst>
              <a:ext uri="{FF2B5EF4-FFF2-40B4-BE49-F238E27FC236}">
                <a16:creationId xmlns:a16="http://schemas.microsoft.com/office/drawing/2014/main" id="{98AE72D8-2BC4-461E-B11F-D7440AFA0C60}"/>
              </a:ext>
            </a:extLst>
          </p:cNvPr>
          <p:cNvSpPr>
            <a:spLocks noGrp="1"/>
          </p:cNvSpPr>
          <p:nvPr>
            <p:ph type="sldNum" sz="quarter" idx="12"/>
          </p:nvPr>
        </p:nvSpPr>
        <p:spPr/>
        <p:txBody>
          <a:bodyPr/>
          <a:lstStyle/>
          <a:p>
            <a:fld id="{CD5C70A5-9411-4B11-A0DB-D49D3D849901}" type="slidenum">
              <a:rPr lang="en-US" smtClean="0"/>
              <a:pPr/>
              <a:t>131</a:t>
            </a:fld>
            <a:endParaRPr lang="en-US" dirty="0"/>
          </a:p>
        </p:txBody>
      </p:sp>
    </p:spTree>
    <p:extLst>
      <p:ext uri="{BB962C8B-B14F-4D97-AF65-F5344CB8AC3E}">
        <p14:creationId xmlns:p14="http://schemas.microsoft.com/office/powerpoint/2010/main" val="310688264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3E54F5-076B-4B33-9DD0-2C3C2BFB8264}"/>
              </a:ext>
            </a:extLst>
          </p:cNvPr>
          <p:cNvSpPr>
            <a:spLocks noGrp="1"/>
          </p:cNvSpPr>
          <p:nvPr>
            <p:ph type="sldNum" sz="quarter" idx="12"/>
          </p:nvPr>
        </p:nvSpPr>
        <p:spPr/>
        <p:txBody>
          <a:bodyPr/>
          <a:lstStyle/>
          <a:p>
            <a:fld id="{CD5C70A5-9411-4B11-A0DB-D49D3D849901}" type="slidenum">
              <a:rPr lang="en-US" smtClean="0"/>
              <a:pPr/>
              <a:t>132</a:t>
            </a:fld>
            <a:endParaRPr lang="en-US" dirty="0"/>
          </a:p>
        </p:txBody>
      </p:sp>
      <p:sp>
        <p:nvSpPr>
          <p:cNvPr id="6" name="Title 2">
            <a:extLst>
              <a:ext uri="{FF2B5EF4-FFF2-40B4-BE49-F238E27FC236}">
                <a16:creationId xmlns:a16="http://schemas.microsoft.com/office/drawing/2014/main" id="{686DC3C6-CEB0-4058-AC68-346F45DE0FFE}"/>
              </a:ext>
            </a:extLst>
          </p:cNvPr>
          <p:cNvSpPr>
            <a:spLocks noGrp="1"/>
          </p:cNvSpPr>
          <p:nvPr>
            <p:ph type="title"/>
          </p:nvPr>
        </p:nvSpPr>
        <p:spPr>
          <a:xfrm>
            <a:off x="838200" y="681038"/>
            <a:ext cx="10515600" cy="798512"/>
          </a:xfrm>
        </p:spPr>
        <p:txBody>
          <a:bodyPr/>
          <a:lstStyle/>
          <a:p>
            <a:r>
              <a:rPr lang="en-US" dirty="0"/>
              <a:t>Operational Reports</a:t>
            </a:r>
          </a:p>
        </p:txBody>
      </p:sp>
      <p:pic>
        <p:nvPicPr>
          <p:cNvPr id="7" name="Picture 6">
            <a:extLst>
              <a:ext uri="{FF2B5EF4-FFF2-40B4-BE49-F238E27FC236}">
                <a16:creationId xmlns:a16="http://schemas.microsoft.com/office/drawing/2014/main" id="{82B95674-B2AA-4110-8248-0C4DEBD2A6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0606" y="1591493"/>
            <a:ext cx="9030787" cy="979015"/>
          </a:xfrm>
          <a:prstGeom prst="rect">
            <a:avLst/>
          </a:prstGeom>
          <a:ln w="19050">
            <a:solidFill>
              <a:schemeClr val="tx1"/>
            </a:solidFill>
          </a:ln>
        </p:spPr>
      </p:pic>
      <p:sp>
        <p:nvSpPr>
          <p:cNvPr id="8" name="Content Placeholder 7">
            <a:extLst>
              <a:ext uri="{FF2B5EF4-FFF2-40B4-BE49-F238E27FC236}">
                <a16:creationId xmlns:a16="http://schemas.microsoft.com/office/drawing/2014/main" id="{E42EAB94-8C87-4251-9C9E-F7B5DABD0BF5}"/>
              </a:ext>
            </a:extLst>
          </p:cNvPr>
          <p:cNvSpPr txBox="1">
            <a:spLocks noGrp="1"/>
          </p:cNvSpPr>
          <p:nvPr>
            <p:ph idx="1"/>
          </p:nvPr>
        </p:nvSpPr>
        <p:spPr>
          <a:xfrm>
            <a:off x="838200" y="3033754"/>
            <a:ext cx="10515600" cy="3077766"/>
          </a:xfrm>
          <a:prstGeom prst="rect">
            <a:avLst/>
          </a:prstGeom>
          <a:noFill/>
        </p:spPr>
        <p:txBody>
          <a:bodyPr wrap="square" rtlCol="0">
            <a:spAutoFit/>
          </a:bodyPr>
          <a:lstStyle/>
          <a:p>
            <a:pPr marL="0" indent="0">
              <a:buNone/>
            </a:pPr>
            <a:r>
              <a:rPr lang="en-US" sz="2000" dirty="0"/>
              <a:t>Operational Reports can be found by going to </a:t>
            </a:r>
            <a:r>
              <a:rPr lang="en-US" sz="2000" b="1" dirty="0"/>
              <a:t>Reports</a:t>
            </a:r>
            <a:r>
              <a:rPr lang="en-US" sz="2000" dirty="0"/>
              <a:t> &gt; </a:t>
            </a:r>
            <a:r>
              <a:rPr lang="en-US" sz="2000" b="1" dirty="0"/>
              <a:t>Operational Reports</a:t>
            </a:r>
          </a:p>
          <a:p>
            <a:pPr marL="0" indent="0">
              <a:buNone/>
            </a:pPr>
            <a:r>
              <a:rPr lang="en-US" sz="2000" dirty="0"/>
              <a:t>Reports that are useful for post-administration activities:</a:t>
            </a:r>
          </a:p>
          <a:p>
            <a:pPr marL="214313" indent="-214313">
              <a:buFont typeface="Arial" panose="020B0604020202020204" pitchFamily="34" charset="0"/>
              <a:buChar char="•"/>
            </a:pPr>
            <a:r>
              <a:rPr lang="en-US" sz="2000" dirty="0"/>
              <a:t>Online Student Tests Marked Test Complete</a:t>
            </a:r>
          </a:p>
          <a:p>
            <a:pPr marL="214313" indent="-214313">
              <a:buFont typeface="Arial" panose="020B0604020202020204" pitchFamily="34" charset="0"/>
              <a:buChar char="•"/>
            </a:pPr>
            <a:r>
              <a:rPr lang="en-US" sz="2000" dirty="0"/>
              <a:t>Students with Warnings</a:t>
            </a:r>
          </a:p>
          <a:p>
            <a:pPr marL="214313" indent="-214313">
              <a:buFont typeface="Arial" panose="020B0604020202020204" pitchFamily="34" charset="0"/>
              <a:buChar char="•"/>
            </a:pPr>
            <a:r>
              <a:rPr lang="en-US" sz="2000" dirty="0">
                <a:solidFill>
                  <a:prstClr val="black"/>
                </a:solidFill>
              </a:rPr>
              <a:t>Students Tests That Have Been Assigned But Have Not Yet Completed</a:t>
            </a:r>
          </a:p>
          <a:p>
            <a:pPr marL="214313" indent="-214313">
              <a:buFont typeface="Arial" panose="020B0604020202020204" pitchFamily="34" charset="0"/>
              <a:buChar char="•"/>
            </a:pPr>
            <a:r>
              <a:rPr lang="en-US" sz="2000" dirty="0">
                <a:solidFill>
                  <a:prstClr val="black"/>
                </a:solidFill>
              </a:rPr>
              <a:t>Students Where Accountable District/School is Different From Testing District/School</a:t>
            </a:r>
          </a:p>
          <a:p>
            <a:pPr marL="214313" indent="-214313"/>
            <a:r>
              <a:rPr lang="en-US" sz="2000" dirty="0">
                <a:solidFill>
                  <a:prstClr val="black"/>
                </a:solidFill>
              </a:rPr>
              <a:t>(For Responsible Organization) Students where Responsible District/School is different from Testing District/School </a:t>
            </a:r>
          </a:p>
        </p:txBody>
      </p:sp>
    </p:spTree>
    <p:extLst>
      <p:ext uri="{BB962C8B-B14F-4D97-AF65-F5344CB8AC3E}">
        <p14:creationId xmlns:p14="http://schemas.microsoft.com/office/powerpoint/2010/main" val="84341732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029930"/>
            <a:ext cx="10515600" cy="798139"/>
          </a:xfrm>
        </p:spPr>
        <p:txBody>
          <a:bodyPr/>
          <a:lstStyle/>
          <a:p>
            <a:r>
              <a:rPr lang="en-US" dirty="0"/>
              <a:t>Questions &amp; Answers</a:t>
            </a:r>
          </a:p>
        </p:txBody>
      </p:sp>
      <p:sp>
        <p:nvSpPr>
          <p:cNvPr id="2" name="Slide Number Placeholder 1">
            <a:extLst>
              <a:ext uri="{FF2B5EF4-FFF2-40B4-BE49-F238E27FC236}">
                <a16:creationId xmlns:a16="http://schemas.microsoft.com/office/drawing/2014/main" id="{A2CF761C-E7D9-4327-8B9F-40DDB565E98D}"/>
              </a:ext>
            </a:extLst>
          </p:cNvPr>
          <p:cNvSpPr>
            <a:spLocks noGrp="1"/>
          </p:cNvSpPr>
          <p:nvPr>
            <p:ph type="sldNum" sz="quarter" idx="10"/>
          </p:nvPr>
        </p:nvSpPr>
        <p:spPr/>
        <p:txBody>
          <a:bodyPr/>
          <a:lstStyle/>
          <a:p>
            <a:pPr algn="r"/>
            <a:fld id="{CD5C70A5-9411-4B11-A0DB-D49D3D849901}" type="slidenum">
              <a:rPr lang="en-US" smtClean="0"/>
              <a:pPr algn="r"/>
              <a:t>133</a:t>
            </a:fld>
            <a:endParaRPr lang="en-US" dirty="0"/>
          </a:p>
        </p:txBody>
      </p:sp>
    </p:spTree>
    <p:extLst>
      <p:ext uri="{BB962C8B-B14F-4D97-AF65-F5344CB8AC3E}">
        <p14:creationId xmlns:p14="http://schemas.microsoft.com/office/powerpoint/2010/main" val="2926122909"/>
      </p:ext>
    </p:extLst>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286183"/>
            <a:ext cx="10515600" cy="798139"/>
          </a:xfrm>
        </p:spPr>
        <p:txBody>
          <a:bodyPr>
            <a:normAutofit/>
          </a:bodyPr>
          <a:lstStyle/>
          <a:p>
            <a:r>
              <a:rPr lang="en-US" sz="4000" dirty="0">
                <a:solidFill>
                  <a:schemeClr val="tx1"/>
                </a:solidFill>
                <a:latin typeface="+mj-lt"/>
              </a:rPr>
              <a:t>Agenda</a:t>
            </a:r>
          </a:p>
        </p:txBody>
      </p:sp>
      <p:sp>
        <p:nvSpPr>
          <p:cNvPr id="4" name="Title 1"/>
          <p:cNvSpPr txBox="1">
            <a:spLocks/>
          </p:cNvSpPr>
          <p:nvPr/>
        </p:nvSpPr>
        <p:spPr>
          <a:xfrm>
            <a:off x="4781550" y="857250"/>
            <a:ext cx="4743450" cy="914400"/>
          </a:xfrm>
          <a:prstGeom prst="rect">
            <a:avLst/>
          </a:prstGeom>
        </p:spPr>
        <p:txBody>
          <a:bodyPr lIns="67409" tIns="33705" rIns="67409" bIns="33705"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3300" b="1" dirty="0">
              <a:solidFill>
                <a:prstClr val="black"/>
              </a:solidFill>
            </a:endParaRPr>
          </a:p>
        </p:txBody>
      </p:sp>
      <p:graphicFrame>
        <p:nvGraphicFramePr>
          <p:cNvPr id="7" name="Content Placeholder 6">
            <a:extLst>
              <a:ext uri="{FF2B5EF4-FFF2-40B4-BE49-F238E27FC236}">
                <a16:creationId xmlns:a16="http://schemas.microsoft.com/office/drawing/2014/main" id="{944E73E1-8CE8-469F-B161-B6310279FB37}"/>
              </a:ext>
            </a:extLst>
          </p:cNvPr>
          <p:cNvGraphicFramePr>
            <a:graphicFrameLocks noGrp="1"/>
          </p:cNvGraphicFramePr>
          <p:nvPr>
            <p:ph idx="1"/>
            <p:extLst>
              <p:ext uri="{D42A27DB-BD31-4B8C-83A1-F6EECF244321}">
                <p14:modId xmlns:p14="http://schemas.microsoft.com/office/powerpoint/2010/main" val="2999957974"/>
              </p:ext>
            </p:extLst>
          </p:nvPr>
        </p:nvGraphicFramePr>
        <p:xfrm>
          <a:off x="0" y="1421594"/>
          <a:ext cx="12191999" cy="4475480"/>
        </p:xfrm>
        <a:graphic>
          <a:graphicData uri="http://schemas.openxmlformats.org/drawingml/2006/table">
            <a:tbl>
              <a:tblPr bandRow="1">
                <a:tableStyleId>{5940675A-B579-460E-94D1-54222C63F5DA}</a:tableStyleId>
              </a:tblPr>
              <a:tblGrid>
                <a:gridCol w="7605944">
                  <a:extLst>
                    <a:ext uri="{9D8B030D-6E8A-4147-A177-3AD203B41FA5}">
                      <a16:colId xmlns:a16="http://schemas.microsoft.com/office/drawing/2014/main" val="289760821"/>
                    </a:ext>
                  </a:extLst>
                </a:gridCol>
                <a:gridCol w="4586055">
                  <a:extLst>
                    <a:ext uri="{9D8B030D-6E8A-4147-A177-3AD203B41FA5}">
                      <a16:colId xmlns:a16="http://schemas.microsoft.com/office/drawing/2014/main" val="107583079"/>
                    </a:ext>
                  </a:extLst>
                </a:gridCol>
              </a:tblGrid>
              <a:tr h="663929">
                <a:tc>
                  <a:txBody>
                    <a:bodyPr/>
                    <a:lstStyle/>
                    <a:p>
                      <a:pPr marL="914400" lvl="2" indent="0">
                        <a:lnSpc>
                          <a:spcPct val="100000"/>
                        </a:lnSpc>
                        <a:spcBef>
                          <a:spcPts val="225"/>
                        </a:spcBef>
                        <a:spcAft>
                          <a:spcPts val="225"/>
                        </a:spcAft>
                        <a:buClr>
                          <a:srgbClr val="8F23B3"/>
                        </a:buClr>
                        <a:buSzPct val="125000"/>
                        <a:buNone/>
                      </a:pPr>
                      <a:r>
                        <a:rPr lang="en-US" sz="2000" b="1" dirty="0">
                          <a:ln>
                            <a:noFill/>
                          </a:ln>
                        </a:rPr>
                        <a:t>Part I: </a:t>
                      </a:r>
                      <a:r>
                        <a:rPr lang="en-US" sz="2000" b="1" kern="1200" dirty="0">
                          <a:ln>
                            <a:noFill/>
                          </a:ln>
                        </a:rPr>
                        <a:t>Before Testing - Technology Coordinator Preparation</a:t>
                      </a:r>
                      <a:endParaRPr lang="en-US" sz="2000" b="1" kern="1200" dirty="0">
                        <a:ln>
                          <a:noFill/>
                        </a:ln>
                        <a:solidFill>
                          <a:schemeClr val="tx1"/>
                        </a:solidFill>
                        <a:latin typeface="+mn-lt"/>
                        <a:ea typeface="+mn-ea"/>
                        <a:cs typeface="+mn-cs"/>
                      </a:endParaRPr>
                    </a:p>
                  </a:txBody>
                  <a:tcPr>
                    <a:lnR w="12700" cap="flat" cmpd="sng" algn="ctr">
                      <a:noFill/>
                      <a:prstDash val="solid"/>
                      <a:round/>
                      <a:headEnd type="none" w="med" len="med"/>
                      <a:tailEnd type="none" w="med" len="med"/>
                    </a:lnR>
                    <a:noFill/>
                  </a:tcPr>
                </a:tc>
                <a:tc>
                  <a:txBody>
                    <a:bodyPr/>
                    <a:lstStyle/>
                    <a:p>
                      <a:pPr lvl="0">
                        <a:lnSpc>
                          <a:spcPct val="100000"/>
                        </a:lnSpc>
                        <a:spcBef>
                          <a:spcPts val="225"/>
                        </a:spcBef>
                        <a:spcAft>
                          <a:spcPts val="225"/>
                        </a:spcAft>
                        <a:buSzPct val="125000"/>
                      </a:pPr>
                      <a:r>
                        <a:rPr lang="en-US" sz="1800" dirty="0"/>
                        <a:t>Technology System Requirements</a:t>
                      </a:r>
                    </a:p>
                    <a:p>
                      <a:pPr lvl="0">
                        <a:lnSpc>
                          <a:spcPct val="100000"/>
                        </a:lnSpc>
                        <a:spcBef>
                          <a:spcPts val="225"/>
                        </a:spcBef>
                        <a:spcAft>
                          <a:spcPts val="225"/>
                        </a:spcAft>
                        <a:buSzPct val="125000"/>
                      </a:pPr>
                      <a:r>
                        <a:rPr lang="en-US" sz="1800" dirty="0"/>
                        <a:t>Technology Setup</a:t>
                      </a:r>
                    </a:p>
                  </a:txBody>
                  <a:tcPr>
                    <a:lnL w="12700" cap="flat" cmpd="sng" algn="ctr">
                      <a:noFill/>
                      <a:prstDash val="solid"/>
                      <a:round/>
                      <a:headEnd type="none" w="med" len="med"/>
                      <a:tailEnd type="none" w="med" len="med"/>
                    </a:lnL>
                    <a:noFill/>
                  </a:tcPr>
                </a:tc>
                <a:extLst>
                  <a:ext uri="{0D108BD9-81ED-4DB2-BD59-A6C34878D82A}">
                    <a16:rowId xmlns:a16="http://schemas.microsoft.com/office/drawing/2014/main" val="242186472"/>
                  </a:ext>
                </a:extLst>
              </a:tr>
              <a:tr h="1288803">
                <a:tc>
                  <a:txBody>
                    <a:bodyPr/>
                    <a:lstStyle/>
                    <a:p>
                      <a:pPr marL="914400" lvl="2" indent="0">
                        <a:lnSpc>
                          <a:spcPct val="100000"/>
                        </a:lnSpc>
                        <a:spcBef>
                          <a:spcPts val="225"/>
                        </a:spcBef>
                        <a:spcAft>
                          <a:spcPts val="225"/>
                        </a:spcAft>
                        <a:buClr>
                          <a:srgbClr val="8F23B3"/>
                        </a:buClr>
                        <a:buSzPct val="125000"/>
                        <a:buNone/>
                      </a:pPr>
                      <a:r>
                        <a:rPr lang="en-US" sz="2000" b="1" dirty="0">
                          <a:ln>
                            <a:noFill/>
                          </a:ln>
                        </a:rPr>
                        <a:t>Part II: Before Testing - Test Coordinator Preparation</a:t>
                      </a:r>
                    </a:p>
                  </a:txBody>
                  <a:tcPr>
                    <a:lnR w="12700" cap="flat" cmpd="sng" algn="ctr">
                      <a:noFill/>
                      <a:prstDash val="solid"/>
                      <a:round/>
                      <a:headEnd type="none" w="med" len="med"/>
                      <a:tailEnd type="none" w="med" len="med"/>
                    </a:lnR>
                    <a:noFill/>
                  </a:tcPr>
                </a:tc>
                <a:tc>
                  <a:txBody>
                    <a:bodyPr/>
                    <a:lstStyle/>
                    <a:p>
                      <a:pPr lvl="0">
                        <a:lnSpc>
                          <a:spcPct val="100000"/>
                        </a:lnSpc>
                        <a:spcBef>
                          <a:spcPts val="225"/>
                        </a:spcBef>
                        <a:spcAft>
                          <a:spcPts val="225"/>
                        </a:spcAft>
                        <a:buSzPct val="125000"/>
                      </a:pPr>
                      <a:r>
                        <a:rPr lang="en-US" sz="1800" dirty="0"/>
                        <a:t>What’s new this year?</a:t>
                      </a:r>
                    </a:p>
                    <a:p>
                      <a:pPr lvl="0">
                        <a:lnSpc>
                          <a:spcPct val="100000"/>
                        </a:lnSpc>
                        <a:spcBef>
                          <a:spcPts val="225"/>
                        </a:spcBef>
                        <a:spcAft>
                          <a:spcPts val="225"/>
                        </a:spcAft>
                        <a:buSzPct val="125000"/>
                      </a:pPr>
                      <a:r>
                        <a:rPr lang="en-US" sz="1800" dirty="0" err="1"/>
                        <a:t>PearsonAccess</a:t>
                      </a:r>
                      <a:r>
                        <a:rPr lang="en-US" sz="1800" baseline="30000" dirty="0" err="1"/>
                        <a:t>next</a:t>
                      </a:r>
                      <a:endParaRPr lang="en-US" sz="1800" baseline="30000" dirty="0"/>
                    </a:p>
                    <a:p>
                      <a:pPr lvl="0">
                        <a:lnSpc>
                          <a:spcPct val="100000"/>
                        </a:lnSpc>
                        <a:spcBef>
                          <a:spcPts val="225"/>
                        </a:spcBef>
                        <a:spcAft>
                          <a:spcPts val="225"/>
                        </a:spcAft>
                        <a:buSzPct val="125000"/>
                      </a:pPr>
                      <a:r>
                        <a:rPr lang="en-US" sz="1800" dirty="0"/>
                        <a:t>Student Readiness</a:t>
                      </a:r>
                    </a:p>
                    <a:p>
                      <a:pPr lvl="0">
                        <a:lnSpc>
                          <a:spcPct val="100000"/>
                        </a:lnSpc>
                        <a:spcBef>
                          <a:spcPts val="225"/>
                        </a:spcBef>
                        <a:spcAft>
                          <a:spcPts val="225"/>
                        </a:spcAft>
                        <a:buSzPct val="125000"/>
                      </a:pPr>
                      <a:r>
                        <a:rPr lang="en-US" sz="1800" dirty="0"/>
                        <a:t>Infrastructure Trial</a:t>
                      </a:r>
                    </a:p>
                  </a:txBody>
                  <a:tcPr>
                    <a:lnL w="12700" cap="flat" cmpd="sng" algn="ctr">
                      <a:noFill/>
                      <a:prstDash val="solid"/>
                      <a:round/>
                      <a:headEnd type="none" w="med" len="med"/>
                      <a:tailEnd type="none" w="med" len="med"/>
                    </a:lnL>
                    <a:noFill/>
                  </a:tcPr>
                </a:tc>
                <a:extLst>
                  <a:ext uri="{0D108BD9-81ED-4DB2-BD59-A6C34878D82A}">
                    <a16:rowId xmlns:a16="http://schemas.microsoft.com/office/drawing/2014/main" val="1573856310"/>
                  </a:ext>
                </a:extLst>
              </a:tr>
              <a:tr h="699306">
                <a:tc>
                  <a:txBody>
                    <a:bodyPr/>
                    <a:lstStyle/>
                    <a:p>
                      <a:pPr marL="914400" lvl="2" indent="0">
                        <a:lnSpc>
                          <a:spcPct val="100000"/>
                        </a:lnSpc>
                        <a:spcBef>
                          <a:spcPts val="225"/>
                        </a:spcBef>
                        <a:spcAft>
                          <a:spcPts val="225"/>
                        </a:spcAft>
                        <a:buClr>
                          <a:srgbClr val="8F23B3"/>
                        </a:buClr>
                        <a:buSzPct val="125000"/>
                        <a:buNone/>
                      </a:pPr>
                      <a:r>
                        <a:rPr lang="en-US" sz="2000" b="1" dirty="0">
                          <a:ln>
                            <a:noFill/>
                          </a:ln>
                        </a:rPr>
                        <a:t>Part III: During Testing</a:t>
                      </a:r>
                    </a:p>
                    <a:p>
                      <a:pPr lvl="2"/>
                      <a:endParaRPr lang="en-US" sz="2000" b="1" dirty="0">
                        <a:ln>
                          <a:noFill/>
                        </a:ln>
                      </a:endParaRPr>
                    </a:p>
                  </a:txBody>
                  <a:tcPr>
                    <a:lnR w="12700" cap="flat" cmpd="sng" algn="ctr">
                      <a:noFill/>
                      <a:prstDash val="solid"/>
                      <a:round/>
                      <a:headEnd type="none" w="med" len="med"/>
                      <a:tailEnd type="none" w="med" len="med"/>
                    </a:lnR>
                    <a:noFill/>
                  </a:tcPr>
                </a:tc>
                <a:tc>
                  <a:txBody>
                    <a:bodyPr/>
                    <a:lstStyle/>
                    <a:p>
                      <a:pPr lvl="0">
                        <a:lnSpc>
                          <a:spcPct val="100000"/>
                        </a:lnSpc>
                        <a:spcBef>
                          <a:spcPts val="225"/>
                        </a:spcBef>
                        <a:spcAft>
                          <a:spcPts val="225"/>
                        </a:spcAft>
                        <a:buSzPct val="125000"/>
                      </a:pPr>
                      <a:r>
                        <a:rPr lang="en-US" sz="1800" dirty="0"/>
                        <a:t>Session Management</a:t>
                      </a:r>
                    </a:p>
                    <a:p>
                      <a:pPr lvl="0">
                        <a:lnSpc>
                          <a:spcPct val="100000"/>
                        </a:lnSpc>
                        <a:spcBef>
                          <a:spcPts val="225"/>
                        </a:spcBef>
                        <a:spcAft>
                          <a:spcPts val="225"/>
                        </a:spcAft>
                        <a:buSzPct val="125000"/>
                      </a:pPr>
                      <a:r>
                        <a:rPr lang="en-US" sz="1800" dirty="0"/>
                        <a:t>Technical Troubleshooting</a:t>
                      </a:r>
                    </a:p>
                  </a:txBody>
                  <a:tcPr>
                    <a:lnL w="12700" cap="flat" cmpd="sng" algn="ctr">
                      <a:noFill/>
                      <a:prstDash val="solid"/>
                      <a:round/>
                      <a:headEnd type="none" w="med" len="med"/>
                      <a:tailEnd type="none" w="med" len="med"/>
                    </a:lnL>
                    <a:noFill/>
                  </a:tcPr>
                </a:tc>
                <a:extLst>
                  <a:ext uri="{0D108BD9-81ED-4DB2-BD59-A6C34878D82A}">
                    <a16:rowId xmlns:a16="http://schemas.microsoft.com/office/drawing/2014/main" val="260355573"/>
                  </a:ext>
                </a:extLst>
              </a:tr>
              <a:tr h="976366">
                <a:tc>
                  <a: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en-US" sz="2000" b="1" dirty="0">
                          <a:ln>
                            <a:noFill/>
                          </a:ln>
                        </a:rPr>
                        <a:t>Part IV: After Testing</a:t>
                      </a:r>
                    </a:p>
                    <a:p>
                      <a:pPr lvl="2"/>
                      <a:endParaRPr lang="en-US" sz="2000" b="1" dirty="0">
                        <a:ln>
                          <a:noFill/>
                        </a:ln>
                      </a:endParaRPr>
                    </a:p>
                  </a:txBody>
                  <a:tcPr>
                    <a:lnR w="12700" cap="flat" cmpd="sng" algn="ctr">
                      <a:noFill/>
                      <a:prstDash val="solid"/>
                      <a:round/>
                      <a:headEnd type="none" w="med" len="med"/>
                      <a:tailEnd type="none" w="med" len="med"/>
                    </a:lnR>
                    <a:solidFill>
                      <a:schemeClr val="bg1"/>
                    </a:solidFill>
                  </a:tcPr>
                </a:tc>
                <a:tc>
                  <a:txBody>
                    <a:bodyPr/>
                    <a:lstStyle/>
                    <a:p>
                      <a:pPr lvl="0">
                        <a:lnSpc>
                          <a:spcPct val="100000"/>
                        </a:lnSpc>
                        <a:spcBef>
                          <a:spcPts val="225"/>
                        </a:spcBef>
                        <a:spcAft>
                          <a:spcPts val="225"/>
                        </a:spcAft>
                        <a:buSzPct val="125000"/>
                      </a:pPr>
                      <a:r>
                        <a:rPr lang="en-US" sz="1800" dirty="0"/>
                        <a:t>Session Clean-Up</a:t>
                      </a:r>
                    </a:p>
                    <a:p>
                      <a:pPr lvl="0">
                        <a:lnSpc>
                          <a:spcPct val="100000"/>
                        </a:lnSpc>
                        <a:spcBef>
                          <a:spcPts val="225"/>
                        </a:spcBef>
                        <a:spcAft>
                          <a:spcPts val="225"/>
                        </a:spcAft>
                        <a:buSzPct val="125000"/>
                      </a:pPr>
                      <a:r>
                        <a:rPr lang="en-US" sz="1800" dirty="0"/>
                        <a:t>Resolve Critical Warnings</a:t>
                      </a:r>
                    </a:p>
                    <a:p>
                      <a:pPr lvl="0">
                        <a:lnSpc>
                          <a:spcPct val="100000"/>
                        </a:lnSpc>
                        <a:spcBef>
                          <a:spcPts val="225"/>
                        </a:spcBef>
                        <a:spcAft>
                          <a:spcPts val="225"/>
                        </a:spcAft>
                        <a:buSzPct val="125000"/>
                      </a:pPr>
                      <a:r>
                        <a:rPr lang="en-US" sz="1800" dirty="0"/>
                        <a:t>Purge Test Content</a:t>
                      </a:r>
                    </a:p>
                  </a:txBody>
                  <a:tcPr>
                    <a:lnL w="12700" cap="flat" cmpd="sng" algn="ctr">
                      <a:noFill/>
                      <a:prstDash val="solid"/>
                      <a:round/>
                      <a:headEnd type="none" w="med" len="med"/>
                      <a:tailEnd type="none" w="med" len="med"/>
                    </a:lnL>
                    <a:solidFill>
                      <a:schemeClr val="bg1"/>
                    </a:solidFill>
                  </a:tcPr>
                </a:tc>
                <a:extLst>
                  <a:ext uri="{0D108BD9-81ED-4DB2-BD59-A6C34878D82A}">
                    <a16:rowId xmlns:a16="http://schemas.microsoft.com/office/drawing/2014/main" val="3483195912"/>
                  </a:ext>
                </a:extLst>
              </a:tr>
              <a:tr h="673692">
                <a:tc>
                  <a: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en-US" sz="2000" b="1" dirty="0">
                          <a:ln>
                            <a:noFill/>
                          </a:ln>
                        </a:rPr>
                        <a:t>Part V: Additional Information</a:t>
                      </a:r>
                    </a:p>
                    <a:p>
                      <a:pPr lvl="2"/>
                      <a:endParaRPr lang="en-US" sz="2000" b="1" dirty="0">
                        <a:ln>
                          <a:noFill/>
                        </a:ln>
                      </a:endParaRPr>
                    </a:p>
                  </a:txBody>
                  <a:tcPr>
                    <a:lnR w="12700" cap="flat" cmpd="sng" algn="ctr">
                      <a:noFill/>
                      <a:prstDash val="solid"/>
                      <a:round/>
                      <a:headEnd type="none" w="med" len="med"/>
                      <a:tailEnd type="none" w="med" len="med"/>
                    </a:lnR>
                    <a:solidFill>
                      <a:schemeClr val="bg2"/>
                    </a:solidFill>
                  </a:tcPr>
                </a:tc>
                <a:tc>
                  <a:txBody>
                    <a:bodyPr/>
                    <a:lstStyle/>
                    <a:p>
                      <a:pPr lvl="0">
                        <a:lnSpc>
                          <a:spcPct val="100000"/>
                        </a:lnSpc>
                        <a:spcBef>
                          <a:spcPts val="225"/>
                        </a:spcBef>
                        <a:spcAft>
                          <a:spcPts val="225"/>
                        </a:spcAft>
                        <a:buSzPct val="125000"/>
                      </a:pPr>
                      <a:r>
                        <a:rPr lang="en-US" sz="1800" dirty="0"/>
                        <a:t>Paper Materials</a:t>
                      </a:r>
                    </a:p>
                    <a:p>
                      <a:pPr lvl="0">
                        <a:lnSpc>
                          <a:spcPct val="100000"/>
                        </a:lnSpc>
                        <a:spcBef>
                          <a:spcPts val="225"/>
                        </a:spcBef>
                        <a:spcAft>
                          <a:spcPts val="225"/>
                        </a:spcAft>
                        <a:buSzPct val="125000"/>
                      </a:pPr>
                      <a:r>
                        <a:rPr lang="en-US" sz="1800" dirty="0"/>
                        <a:t>Resources &amp; Support</a:t>
                      </a:r>
                    </a:p>
                  </a:txBody>
                  <a:tcPr>
                    <a:lnL w="12700" cap="flat" cmpd="sng" algn="ctr">
                      <a:noFill/>
                      <a:prstDash val="solid"/>
                      <a:round/>
                      <a:headEnd type="none" w="med" len="med"/>
                      <a:tailEnd type="none" w="med" len="med"/>
                    </a:lnL>
                    <a:solidFill>
                      <a:schemeClr val="bg2"/>
                    </a:solidFill>
                  </a:tcPr>
                </a:tc>
                <a:extLst>
                  <a:ext uri="{0D108BD9-81ED-4DB2-BD59-A6C34878D82A}">
                    <a16:rowId xmlns:a16="http://schemas.microsoft.com/office/drawing/2014/main" val="4010832527"/>
                  </a:ext>
                </a:extLst>
              </a:tr>
            </a:tbl>
          </a:graphicData>
        </a:graphic>
      </p:graphicFrame>
      <p:sp>
        <p:nvSpPr>
          <p:cNvPr id="3" name="Slide Number Placeholder 2">
            <a:extLst>
              <a:ext uri="{FF2B5EF4-FFF2-40B4-BE49-F238E27FC236}">
                <a16:creationId xmlns:a16="http://schemas.microsoft.com/office/drawing/2014/main" id="{819C3E9D-0FB1-45B2-B521-DB34AAC651E8}"/>
              </a:ext>
            </a:extLst>
          </p:cNvPr>
          <p:cNvSpPr>
            <a:spLocks noGrp="1"/>
          </p:cNvSpPr>
          <p:nvPr>
            <p:ph type="sldNum" sz="quarter" idx="12"/>
          </p:nvPr>
        </p:nvSpPr>
        <p:spPr/>
        <p:txBody>
          <a:bodyPr/>
          <a:lstStyle/>
          <a:p>
            <a:fld id="{CD5C70A5-9411-4B11-A0DB-D49D3D849901}" type="slidenum">
              <a:rPr lang="en-US" smtClean="0"/>
              <a:pPr/>
              <a:t>134</a:t>
            </a:fld>
            <a:endParaRPr lang="en-US" dirty="0"/>
          </a:p>
        </p:txBody>
      </p:sp>
    </p:spTree>
    <p:extLst>
      <p:ext uri="{BB962C8B-B14F-4D97-AF65-F5344CB8AC3E}">
        <p14:creationId xmlns:p14="http://schemas.microsoft.com/office/powerpoint/2010/main" val="1571979132"/>
      </p:ext>
    </p:extLst>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V: Additional Information</a:t>
            </a:r>
          </a:p>
        </p:txBody>
      </p:sp>
      <p:sp>
        <p:nvSpPr>
          <p:cNvPr id="4" name="Title 1"/>
          <p:cNvSpPr txBox="1">
            <a:spLocks/>
          </p:cNvSpPr>
          <p:nvPr/>
        </p:nvSpPr>
        <p:spPr>
          <a:xfrm>
            <a:off x="4781550" y="857250"/>
            <a:ext cx="4743450" cy="914400"/>
          </a:xfrm>
          <a:prstGeom prst="rect">
            <a:avLst/>
          </a:prstGeom>
        </p:spPr>
        <p:txBody>
          <a:bodyPr lIns="67409" tIns="33705" rIns="67409" bIns="33705"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3300" b="1" dirty="0">
              <a:solidFill>
                <a:prstClr val="black"/>
              </a:solidFill>
            </a:endParaRPr>
          </a:p>
        </p:txBody>
      </p:sp>
      <p:sp>
        <p:nvSpPr>
          <p:cNvPr id="8" name="Rectangle 3">
            <a:extLst>
              <a:ext uri="{FF2B5EF4-FFF2-40B4-BE49-F238E27FC236}">
                <a16:creationId xmlns:a16="http://schemas.microsoft.com/office/drawing/2014/main" id="{CF319D24-47A2-4237-90C0-F725C374DCAE}"/>
              </a:ext>
            </a:extLst>
          </p:cNvPr>
          <p:cNvSpPr txBox="1">
            <a:spLocks noGrp="1" noChangeArrowheads="1"/>
          </p:cNvSpPr>
          <p:nvPr>
            <p:ph idx="1"/>
          </p:nvPr>
        </p:nvSpPr>
        <p:spPr>
          <a:xfrm>
            <a:off x="838200" y="1747838"/>
            <a:ext cx="10515600" cy="4351337"/>
          </a:xfrm>
          <a:prstGeom prst="rect">
            <a:avLst/>
          </a:prstGeom>
          <a:solidFill>
            <a:schemeClr val="bg1"/>
          </a:solidFill>
        </p:spPr>
        <p:txBody>
          <a:bodyPr lIns="68580"/>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25"/>
              </a:spcBef>
              <a:spcAft>
                <a:spcPts val="225"/>
              </a:spcAft>
              <a:buSzPct val="125000"/>
              <a:buFont typeface="Arial" panose="020B0604020202020204" pitchFamily="34" charset="0"/>
              <a:buChar char="•"/>
              <a:defRPr/>
            </a:pPr>
            <a:r>
              <a:rPr lang="en-US" sz="2400" dirty="0">
                <a:solidFill>
                  <a:prstClr val="black"/>
                </a:solidFill>
              </a:rPr>
              <a:t>OnDemand Reporting</a:t>
            </a:r>
          </a:p>
          <a:p>
            <a:pPr>
              <a:spcBef>
                <a:spcPts val="225"/>
              </a:spcBef>
              <a:spcAft>
                <a:spcPts val="225"/>
              </a:spcAft>
              <a:buSzPct val="125000"/>
              <a:buFont typeface="Arial" panose="020B0604020202020204" pitchFamily="34" charset="0"/>
              <a:buChar char="•"/>
              <a:defRPr/>
            </a:pPr>
            <a:r>
              <a:rPr lang="en-US" sz="2400" dirty="0">
                <a:solidFill>
                  <a:prstClr val="black"/>
                </a:solidFill>
              </a:rPr>
              <a:t>Paper Materials</a:t>
            </a:r>
          </a:p>
          <a:p>
            <a:pPr lvl="1">
              <a:spcBef>
                <a:spcPts val="225"/>
              </a:spcBef>
              <a:spcAft>
                <a:spcPts val="225"/>
              </a:spcAft>
              <a:buSzPct val="125000"/>
              <a:buFont typeface="Arial" panose="020B0604020202020204" pitchFamily="34" charset="0"/>
              <a:buChar char="•"/>
              <a:defRPr/>
            </a:pPr>
            <a:r>
              <a:rPr lang="en-US" sz="2100" dirty="0">
                <a:solidFill>
                  <a:prstClr val="black"/>
                </a:solidFill>
              </a:rPr>
              <a:t>Key Dates for New Jersey</a:t>
            </a:r>
          </a:p>
          <a:p>
            <a:pPr lvl="1">
              <a:spcBef>
                <a:spcPts val="225"/>
              </a:spcBef>
              <a:spcAft>
                <a:spcPts val="225"/>
              </a:spcAft>
              <a:buSzPct val="125000"/>
              <a:buFont typeface="Arial" panose="020B0604020202020204" pitchFamily="34" charset="0"/>
              <a:buChar char="•"/>
              <a:defRPr/>
            </a:pPr>
            <a:r>
              <a:rPr lang="en-US" sz="2100" dirty="0">
                <a:solidFill>
                  <a:prstClr val="black"/>
                </a:solidFill>
              </a:rPr>
              <a:t>Initial Orders</a:t>
            </a:r>
          </a:p>
          <a:p>
            <a:pPr lvl="1">
              <a:spcBef>
                <a:spcPts val="225"/>
              </a:spcBef>
              <a:spcAft>
                <a:spcPts val="225"/>
              </a:spcAft>
              <a:buSzPct val="125000"/>
              <a:buFont typeface="Arial" panose="020B0604020202020204" pitchFamily="34" charset="0"/>
              <a:buChar char="•"/>
              <a:defRPr/>
            </a:pPr>
            <a:r>
              <a:rPr lang="en-US" sz="2100" dirty="0">
                <a:solidFill>
                  <a:prstClr val="black"/>
                </a:solidFill>
              </a:rPr>
              <a:t>Additional Orders</a:t>
            </a:r>
          </a:p>
          <a:p>
            <a:pPr>
              <a:spcBef>
                <a:spcPts val="225"/>
              </a:spcBef>
              <a:spcAft>
                <a:spcPts val="225"/>
              </a:spcAft>
              <a:buSzPct val="125000"/>
              <a:buFont typeface="Arial" panose="020B0604020202020204" pitchFamily="34" charset="0"/>
              <a:buChar char="•"/>
              <a:defRPr/>
            </a:pPr>
            <a:r>
              <a:rPr lang="en-US" sz="2400" dirty="0">
                <a:solidFill>
                  <a:prstClr val="black"/>
                </a:solidFill>
              </a:rPr>
              <a:t>Personally Identifiable Information (PII)</a:t>
            </a:r>
          </a:p>
          <a:p>
            <a:pPr>
              <a:spcBef>
                <a:spcPts val="225"/>
              </a:spcBef>
              <a:spcAft>
                <a:spcPts val="225"/>
              </a:spcAft>
              <a:buSzPct val="125000"/>
              <a:buFont typeface="Arial" panose="020B0604020202020204" pitchFamily="34" charset="0"/>
              <a:buChar char="•"/>
              <a:defRPr/>
            </a:pPr>
            <a:r>
              <a:rPr lang="en-US" sz="2400" dirty="0">
                <a:solidFill>
                  <a:prstClr val="black"/>
                </a:solidFill>
              </a:rPr>
              <a:t>Resources &amp; Support</a:t>
            </a:r>
          </a:p>
        </p:txBody>
      </p:sp>
      <p:sp>
        <p:nvSpPr>
          <p:cNvPr id="3" name="Slide Number Placeholder 2">
            <a:extLst>
              <a:ext uri="{FF2B5EF4-FFF2-40B4-BE49-F238E27FC236}">
                <a16:creationId xmlns:a16="http://schemas.microsoft.com/office/drawing/2014/main" id="{594DF269-A5D4-49D8-ACAA-3B7D799DF800}"/>
              </a:ext>
            </a:extLst>
          </p:cNvPr>
          <p:cNvSpPr>
            <a:spLocks noGrp="1"/>
          </p:cNvSpPr>
          <p:nvPr>
            <p:ph type="sldNum" sz="quarter" idx="12"/>
          </p:nvPr>
        </p:nvSpPr>
        <p:spPr/>
        <p:txBody>
          <a:bodyPr/>
          <a:lstStyle/>
          <a:p>
            <a:fld id="{CD5C70A5-9411-4B11-A0DB-D49D3D849901}" type="slidenum">
              <a:rPr lang="en-US" smtClean="0"/>
              <a:pPr/>
              <a:t>135</a:t>
            </a:fld>
            <a:endParaRPr lang="en-US" dirty="0"/>
          </a:p>
        </p:txBody>
      </p:sp>
    </p:spTree>
    <p:extLst>
      <p:ext uri="{BB962C8B-B14F-4D97-AF65-F5344CB8AC3E}">
        <p14:creationId xmlns:p14="http://schemas.microsoft.com/office/powerpoint/2010/main" val="3064299439"/>
      </p:ext>
    </p:extLst>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OnDemand Reports</a:t>
            </a:r>
          </a:p>
        </p:txBody>
      </p:sp>
      <p:sp>
        <p:nvSpPr>
          <p:cNvPr id="4" name="Title 1"/>
          <p:cNvSpPr txBox="1">
            <a:spLocks/>
          </p:cNvSpPr>
          <p:nvPr/>
        </p:nvSpPr>
        <p:spPr>
          <a:xfrm>
            <a:off x="4781550" y="857250"/>
            <a:ext cx="4743450" cy="914400"/>
          </a:xfrm>
          <a:prstGeom prst="rect">
            <a:avLst/>
          </a:prstGeom>
        </p:spPr>
        <p:txBody>
          <a:bodyPr lIns="67409" tIns="33705" rIns="67409" bIns="33705"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3300" b="1" dirty="0">
              <a:solidFill>
                <a:prstClr val="black"/>
              </a:solidFill>
            </a:endParaRPr>
          </a:p>
        </p:txBody>
      </p:sp>
      <p:sp>
        <p:nvSpPr>
          <p:cNvPr id="8" name="Rectangle 3">
            <a:extLst>
              <a:ext uri="{FF2B5EF4-FFF2-40B4-BE49-F238E27FC236}">
                <a16:creationId xmlns:a16="http://schemas.microsoft.com/office/drawing/2014/main" id="{9FEF1100-CD1E-49FD-82B0-CE75C07E0B4A}"/>
              </a:ext>
            </a:extLst>
          </p:cNvPr>
          <p:cNvSpPr txBox="1">
            <a:spLocks noGrp="1" noChangeArrowheads="1"/>
          </p:cNvSpPr>
          <p:nvPr>
            <p:ph idx="1"/>
          </p:nvPr>
        </p:nvSpPr>
        <p:spPr>
          <a:xfrm>
            <a:off x="838200" y="1747838"/>
            <a:ext cx="10515600" cy="4351337"/>
          </a:xfrm>
          <a:prstGeom prst="rect">
            <a:avLst/>
          </a:prstGeom>
          <a:solidFill>
            <a:schemeClr val="bg1"/>
          </a:solidFill>
        </p:spPr>
        <p:txBody>
          <a:bodyPr lIns="68580"/>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25"/>
              </a:spcBef>
              <a:spcAft>
                <a:spcPts val="225"/>
              </a:spcAft>
              <a:buSzPct val="125000"/>
              <a:buFont typeface="Arial" panose="020B0604020202020204" pitchFamily="34" charset="0"/>
              <a:buChar char="•"/>
              <a:defRPr/>
            </a:pPr>
            <a:r>
              <a:rPr lang="en-US" sz="2400" dirty="0">
                <a:solidFill>
                  <a:prstClr val="black"/>
                </a:solidFill>
              </a:rPr>
              <a:t>OnDemand reports will be available in PearsonAccess</a:t>
            </a:r>
            <a:r>
              <a:rPr lang="en-US" sz="2400" baseline="30000" dirty="0">
                <a:solidFill>
                  <a:prstClr val="black"/>
                </a:solidFill>
              </a:rPr>
              <a:t>next</a:t>
            </a:r>
            <a:endParaRPr lang="en-US" sz="2400" dirty="0">
              <a:solidFill>
                <a:prstClr val="black"/>
              </a:solidFill>
            </a:endParaRPr>
          </a:p>
          <a:p>
            <a:pPr lvl="1">
              <a:spcBef>
                <a:spcPts val="225"/>
              </a:spcBef>
              <a:spcAft>
                <a:spcPts val="225"/>
              </a:spcAft>
              <a:buSzPct val="125000"/>
              <a:buFont typeface="Arial" panose="020B0604020202020204" pitchFamily="34" charset="0"/>
              <a:buChar char="•"/>
              <a:defRPr/>
            </a:pPr>
            <a:r>
              <a:rPr lang="en-US" sz="2000" dirty="0">
                <a:solidFill>
                  <a:prstClr val="black"/>
                </a:solidFill>
              </a:rPr>
              <a:t>OnDemand reports can be used for planning related to graduation and Summer New Jersey testing</a:t>
            </a:r>
          </a:p>
          <a:p>
            <a:pPr lvl="1">
              <a:spcBef>
                <a:spcPts val="225"/>
              </a:spcBef>
              <a:spcAft>
                <a:spcPts val="225"/>
              </a:spcAft>
              <a:buSzPct val="125000"/>
              <a:buFont typeface="Arial" panose="020B0604020202020204" pitchFamily="34" charset="0"/>
              <a:buChar char="•"/>
              <a:defRPr/>
            </a:pPr>
            <a:r>
              <a:rPr lang="en-US" sz="2000" dirty="0">
                <a:solidFill>
                  <a:prstClr val="black"/>
                </a:solidFill>
              </a:rPr>
              <a:t>Specific dates for the availability of OnDemand reports will be announced at a later date via a NJSLA bulletin</a:t>
            </a:r>
          </a:p>
          <a:p>
            <a:pPr marL="457200" lvl="1" indent="0">
              <a:spcBef>
                <a:spcPts val="225"/>
              </a:spcBef>
              <a:spcAft>
                <a:spcPts val="225"/>
              </a:spcAft>
              <a:buSzPct val="125000"/>
              <a:buNone/>
              <a:defRPr/>
            </a:pPr>
            <a:endParaRPr lang="en-US" sz="2000" dirty="0">
              <a:solidFill>
                <a:prstClr val="black"/>
              </a:solidFill>
            </a:endParaRPr>
          </a:p>
          <a:p>
            <a:pPr>
              <a:spcBef>
                <a:spcPts val="225"/>
              </a:spcBef>
              <a:spcAft>
                <a:spcPts val="225"/>
              </a:spcAft>
              <a:buSzPct val="125000"/>
              <a:buFont typeface="Arial" panose="020B0604020202020204" pitchFamily="34" charset="0"/>
              <a:buChar char="•"/>
              <a:defRPr/>
            </a:pPr>
            <a:endParaRPr lang="en-US" sz="2400" baseline="30000" dirty="0">
              <a:solidFill>
                <a:prstClr val="black"/>
              </a:solidFill>
            </a:endParaRPr>
          </a:p>
        </p:txBody>
      </p:sp>
      <p:sp>
        <p:nvSpPr>
          <p:cNvPr id="3" name="Slide Number Placeholder 2">
            <a:extLst>
              <a:ext uri="{FF2B5EF4-FFF2-40B4-BE49-F238E27FC236}">
                <a16:creationId xmlns:a16="http://schemas.microsoft.com/office/drawing/2014/main" id="{1C5153FF-68A7-4FA8-8398-A6BEA9712B21}"/>
              </a:ext>
            </a:extLst>
          </p:cNvPr>
          <p:cNvSpPr>
            <a:spLocks noGrp="1"/>
          </p:cNvSpPr>
          <p:nvPr>
            <p:ph type="sldNum" sz="quarter" idx="12"/>
          </p:nvPr>
        </p:nvSpPr>
        <p:spPr/>
        <p:txBody>
          <a:bodyPr/>
          <a:lstStyle/>
          <a:p>
            <a:fld id="{CD5C70A5-9411-4B11-A0DB-D49D3D849901}" type="slidenum">
              <a:rPr lang="en-US" smtClean="0"/>
              <a:pPr/>
              <a:t>136</a:t>
            </a:fld>
            <a:endParaRPr lang="en-US" dirty="0"/>
          </a:p>
        </p:txBody>
      </p:sp>
    </p:spTree>
    <p:extLst>
      <p:ext uri="{BB962C8B-B14F-4D97-AF65-F5344CB8AC3E}">
        <p14:creationId xmlns:p14="http://schemas.microsoft.com/office/powerpoint/2010/main" val="2153095806"/>
      </p:ext>
    </p:extLst>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5689"/>
            <a:ext cx="10515600" cy="1133488"/>
          </a:xfrm>
        </p:spPr>
        <p:txBody>
          <a:bodyPr>
            <a:noAutofit/>
          </a:bodyPr>
          <a:lstStyle/>
          <a:p>
            <a:r>
              <a:rPr lang="en-US" dirty="0"/>
              <a:t>Paper-Based ELA and Math </a:t>
            </a:r>
            <a:br>
              <a:rPr lang="en-US" dirty="0"/>
            </a:br>
            <a:r>
              <a:rPr lang="en-US" dirty="0"/>
              <a:t>Testing Key Dates</a:t>
            </a:r>
          </a:p>
        </p:txBody>
      </p:sp>
      <p:graphicFrame>
        <p:nvGraphicFramePr>
          <p:cNvPr id="7" name="Content Placeholder 6">
            <a:extLst>
              <a:ext uri="{FF2B5EF4-FFF2-40B4-BE49-F238E27FC236}">
                <a16:creationId xmlns:a16="http://schemas.microsoft.com/office/drawing/2014/main" id="{652D4687-325E-4857-9EA0-30B9EE0F3D1E}"/>
              </a:ext>
            </a:extLst>
          </p:cNvPr>
          <p:cNvGraphicFramePr>
            <a:graphicFrameLocks noGrp="1"/>
          </p:cNvGraphicFramePr>
          <p:nvPr>
            <p:ph idx="1"/>
            <p:extLst>
              <p:ext uri="{D42A27DB-BD31-4B8C-83A1-F6EECF244321}">
                <p14:modId xmlns:p14="http://schemas.microsoft.com/office/powerpoint/2010/main" val="1550693360"/>
              </p:ext>
            </p:extLst>
          </p:nvPr>
        </p:nvGraphicFramePr>
        <p:xfrm>
          <a:off x="838200" y="2250758"/>
          <a:ext cx="10515600" cy="29032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0220903"/>
                    </a:ext>
                  </a:extLst>
                </a:gridCol>
                <a:gridCol w="5257800">
                  <a:extLst>
                    <a:ext uri="{9D8B030D-6E8A-4147-A177-3AD203B41FA5}">
                      <a16:colId xmlns:a16="http://schemas.microsoft.com/office/drawing/2014/main" val="2978321387"/>
                    </a:ext>
                  </a:extLst>
                </a:gridCol>
              </a:tblGrid>
              <a:tr h="0">
                <a:tc>
                  <a:txBody>
                    <a:bodyPr/>
                    <a:lstStyle/>
                    <a:p>
                      <a:r>
                        <a:rPr lang="en-US" sz="2100" dirty="0"/>
                        <a:t>Event</a:t>
                      </a:r>
                      <a:endParaRPr lang="en-US" sz="2100" dirty="0">
                        <a:solidFill>
                          <a:schemeClr val="tx1"/>
                        </a:solidFill>
                      </a:endParaRPr>
                    </a:p>
                  </a:txBody>
                  <a:tcPr marL="68580" marR="68580" marT="34290" marB="34290"/>
                </a:tc>
                <a:tc>
                  <a:txBody>
                    <a:bodyPr/>
                    <a:lstStyle/>
                    <a:p>
                      <a:pPr algn="ctr"/>
                      <a:r>
                        <a:rPr lang="en-US" sz="2100" dirty="0"/>
                        <a:t>Date</a:t>
                      </a:r>
                      <a:endParaRPr lang="en-US" sz="2100" dirty="0">
                        <a:solidFill>
                          <a:schemeClr val="tx1"/>
                        </a:solidFill>
                      </a:endParaRPr>
                    </a:p>
                  </a:txBody>
                  <a:tcPr marL="68580" marR="68580" marT="34290" marB="34290"/>
                </a:tc>
                <a:extLst>
                  <a:ext uri="{0D108BD9-81ED-4DB2-BD59-A6C34878D82A}">
                    <a16:rowId xmlns:a16="http://schemas.microsoft.com/office/drawing/2014/main" val="1623158940"/>
                  </a:ext>
                </a:extLst>
              </a:tr>
              <a:tr h="0">
                <a:tc>
                  <a:txBody>
                    <a:bodyPr/>
                    <a:lstStyle/>
                    <a:p>
                      <a:r>
                        <a:rPr lang="en-US" sz="2100" baseline="0" dirty="0"/>
                        <a:t>Paper-based test materials arrive in New Jersey districts</a:t>
                      </a:r>
                      <a:endParaRPr lang="en-US" sz="2100" baseline="0" dirty="0">
                        <a:latin typeface="+mn-lt"/>
                      </a:endParaRPr>
                    </a:p>
                  </a:txBody>
                  <a:tcPr marL="68580" marR="68580" marT="34290" marB="34290"/>
                </a:tc>
                <a:tc>
                  <a:txBody>
                    <a:bodyPr/>
                    <a:lstStyle/>
                    <a:p>
                      <a:pPr algn="ctr"/>
                      <a:r>
                        <a:rPr lang="en-US" sz="2100" dirty="0"/>
                        <a:t>No later than March 22, 2019</a:t>
                      </a:r>
                    </a:p>
                  </a:txBody>
                  <a:tcPr marL="68580" marR="68580" marT="34290" marB="34290" anchor="ctr"/>
                </a:tc>
                <a:extLst>
                  <a:ext uri="{0D108BD9-81ED-4DB2-BD59-A6C34878D82A}">
                    <a16:rowId xmlns:a16="http://schemas.microsoft.com/office/drawing/2014/main" val="4129754942"/>
                  </a:ext>
                </a:extLst>
              </a:tr>
              <a:tr h="370840">
                <a:tc>
                  <a:txBody>
                    <a:bodyPr/>
                    <a:lstStyle/>
                    <a:p>
                      <a:r>
                        <a:rPr lang="en-US" sz="2100" baseline="0" dirty="0"/>
                        <a:t>Processing for paper-based test materials may begin as early as</a:t>
                      </a:r>
                      <a:endParaRPr lang="en-US" sz="2100" baseline="0" dirty="0">
                        <a:latin typeface="+mn-lt"/>
                      </a:endParaRPr>
                    </a:p>
                  </a:txBody>
                  <a:tcPr marL="68580" marR="68580" marT="34290" marB="34290"/>
                </a:tc>
                <a:tc>
                  <a:txBody>
                    <a:bodyPr/>
                    <a:lstStyle/>
                    <a:p>
                      <a:pPr algn="ctr"/>
                      <a:r>
                        <a:rPr lang="en-US" sz="2100" dirty="0"/>
                        <a:t>April 29, 2019</a:t>
                      </a:r>
                    </a:p>
                  </a:txBody>
                  <a:tcPr marL="68580" marR="68580" marT="34290" marB="34290" anchor="ctr"/>
                </a:tc>
                <a:extLst>
                  <a:ext uri="{0D108BD9-81ED-4DB2-BD59-A6C34878D82A}">
                    <a16:rowId xmlns:a16="http://schemas.microsoft.com/office/drawing/2014/main" val="3327315167"/>
                  </a:ext>
                </a:extLst>
              </a:tr>
              <a:tr h="370840">
                <a:tc>
                  <a:txBody>
                    <a:bodyPr/>
                    <a:lstStyle/>
                    <a:p>
                      <a:r>
                        <a:rPr lang="en-US" sz="2100" dirty="0"/>
                        <a:t>Deadline</a:t>
                      </a:r>
                      <a:r>
                        <a:rPr lang="en-US" sz="2100" baseline="0" dirty="0"/>
                        <a:t> to return </a:t>
                      </a:r>
                      <a:r>
                        <a:rPr lang="en-US" sz="2100" baseline="0" dirty="0" err="1"/>
                        <a:t>scorable</a:t>
                      </a:r>
                      <a:r>
                        <a:rPr lang="en-US" sz="2100" baseline="0" dirty="0"/>
                        <a:t> materials to Pearson (1 week after testing)</a:t>
                      </a:r>
                      <a:endParaRPr lang="en-US" sz="2100" baseline="30000" dirty="0"/>
                    </a:p>
                  </a:txBody>
                  <a:tcPr marL="68580" marR="68580" marT="34290" marB="34290"/>
                </a:tc>
                <a:tc>
                  <a:txBody>
                    <a:bodyPr/>
                    <a:lstStyle/>
                    <a:p>
                      <a:pPr algn="ctr"/>
                      <a:r>
                        <a:rPr lang="en-US" sz="2100" dirty="0"/>
                        <a:t>Regular Admin: May 6, 2019</a:t>
                      </a:r>
                    </a:p>
                    <a:p>
                      <a:pPr algn="ctr"/>
                      <a:r>
                        <a:rPr lang="en-US" sz="2100" dirty="0"/>
                        <a:t>Spring Block HS: May 13 ,2019</a:t>
                      </a:r>
                    </a:p>
                  </a:txBody>
                  <a:tcPr marL="68580" marR="68580" marT="34290" marB="34290" anchor="ctr"/>
                </a:tc>
                <a:extLst>
                  <a:ext uri="{0D108BD9-81ED-4DB2-BD59-A6C34878D82A}">
                    <a16:rowId xmlns:a16="http://schemas.microsoft.com/office/drawing/2014/main" val="2949705388"/>
                  </a:ext>
                </a:extLst>
              </a:tr>
              <a:tr h="370840">
                <a:tc>
                  <a:txBody>
                    <a:bodyPr/>
                    <a:lstStyle/>
                    <a:p>
                      <a:r>
                        <a:rPr lang="en-US" sz="2100" baseline="0" dirty="0"/>
                        <a:t>Additional Order Window Closes (Ancillaries)</a:t>
                      </a:r>
                    </a:p>
                  </a:txBody>
                  <a:tcPr marL="68580" marR="68580" marT="34290" marB="34290"/>
                </a:tc>
                <a:tc>
                  <a:txBody>
                    <a:bodyPr/>
                    <a:lstStyle/>
                    <a:p>
                      <a:pPr algn="ctr"/>
                      <a:r>
                        <a:rPr lang="en-US" sz="2100" dirty="0"/>
                        <a:t>May 10, 2019</a:t>
                      </a:r>
                    </a:p>
                  </a:txBody>
                  <a:tcPr marL="68580" marR="68580" marT="34290" marB="34290" anchor="ctr"/>
                </a:tc>
                <a:extLst>
                  <a:ext uri="{0D108BD9-81ED-4DB2-BD59-A6C34878D82A}">
                    <a16:rowId xmlns:a16="http://schemas.microsoft.com/office/drawing/2014/main" val="631228516"/>
                  </a:ext>
                </a:extLst>
              </a:tr>
            </a:tbl>
          </a:graphicData>
        </a:graphic>
      </p:graphicFrame>
      <p:sp>
        <p:nvSpPr>
          <p:cNvPr id="3" name="Slide Number Placeholder 2">
            <a:extLst>
              <a:ext uri="{FF2B5EF4-FFF2-40B4-BE49-F238E27FC236}">
                <a16:creationId xmlns:a16="http://schemas.microsoft.com/office/drawing/2014/main" id="{2F7546B6-6EEE-4970-86CC-2C55613ACECD}"/>
              </a:ext>
            </a:extLst>
          </p:cNvPr>
          <p:cNvSpPr>
            <a:spLocks noGrp="1"/>
          </p:cNvSpPr>
          <p:nvPr>
            <p:ph type="sldNum" sz="quarter" idx="12"/>
          </p:nvPr>
        </p:nvSpPr>
        <p:spPr/>
        <p:txBody>
          <a:bodyPr/>
          <a:lstStyle/>
          <a:p>
            <a:fld id="{CD5C70A5-9411-4B11-A0DB-D49D3D849901}" type="slidenum">
              <a:rPr lang="en-US" smtClean="0"/>
              <a:pPr/>
              <a:t>137</a:t>
            </a:fld>
            <a:endParaRPr lang="en-US" dirty="0"/>
          </a:p>
        </p:txBody>
      </p:sp>
    </p:spTree>
    <p:custDataLst>
      <p:tags r:id="rId1"/>
    </p:custDataLst>
    <p:extLst>
      <p:ext uri="{BB962C8B-B14F-4D97-AF65-F5344CB8AC3E}">
        <p14:creationId xmlns:p14="http://schemas.microsoft.com/office/powerpoint/2010/main" val="315113333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7651"/>
            <a:ext cx="10515600" cy="1125461"/>
          </a:xfrm>
        </p:spPr>
        <p:txBody>
          <a:bodyPr>
            <a:noAutofit/>
          </a:bodyPr>
          <a:lstStyle/>
          <a:p>
            <a:r>
              <a:rPr lang="en-US" dirty="0"/>
              <a:t>Paper-Based Science </a:t>
            </a:r>
            <a:br>
              <a:rPr lang="en-US" dirty="0"/>
            </a:br>
            <a:r>
              <a:rPr lang="en-US" dirty="0"/>
              <a:t>Testing Key Dates</a:t>
            </a:r>
          </a:p>
        </p:txBody>
      </p:sp>
      <p:graphicFrame>
        <p:nvGraphicFramePr>
          <p:cNvPr id="7" name="Content Placeholder 6">
            <a:extLst>
              <a:ext uri="{FF2B5EF4-FFF2-40B4-BE49-F238E27FC236}">
                <a16:creationId xmlns:a16="http://schemas.microsoft.com/office/drawing/2014/main" id="{652D4687-325E-4857-9EA0-30B9EE0F3D1E}"/>
              </a:ext>
            </a:extLst>
          </p:cNvPr>
          <p:cNvGraphicFramePr>
            <a:graphicFrameLocks noGrp="1"/>
          </p:cNvGraphicFramePr>
          <p:nvPr>
            <p:ph idx="1"/>
            <p:extLst>
              <p:ext uri="{D42A27DB-BD31-4B8C-83A1-F6EECF244321}">
                <p14:modId xmlns:p14="http://schemas.microsoft.com/office/powerpoint/2010/main" val="2524463825"/>
              </p:ext>
            </p:extLst>
          </p:nvPr>
        </p:nvGraphicFramePr>
        <p:xfrm>
          <a:off x="758283" y="2250758"/>
          <a:ext cx="10705172" cy="2514600"/>
        </p:xfrm>
        <a:graphic>
          <a:graphicData uri="http://schemas.openxmlformats.org/drawingml/2006/table">
            <a:tbl>
              <a:tblPr firstRow="1" bandRow="1">
                <a:tableStyleId>{5C22544A-7EE6-4342-B048-85BDC9FD1C3A}</a:tableStyleId>
              </a:tblPr>
              <a:tblGrid>
                <a:gridCol w="5352586">
                  <a:extLst>
                    <a:ext uri="{9D8B030D-6E8A-4147-A177-3AD203B41FA5}">
                      <a16:colId xmlns:a16="http://schemas.microsoft.com/office/drawing/2014/main" val="30220903"/>
                    </a:ext>
                  </a:extLst>
                </a:gridCol>
                <a:gridCol w="5352586">
                  <a:extLst>
                    <a:ext uri="{9D8B030D-6E8A-4147-A177-3AD203B41FA5}">
                      <a16:colId xmlns:a16="http://schemas.microsoft.com/office/drawing/2014/main" val="2978321387"/>
                    </a:ext>
                  </a:extLst>
                </a:gridCol>
              </a:tblGrid>
              <a:tr h="0">
                <a:tc>
                  <a:txBody>
                    <a:bodyPr/>
                    <a:lstStyle/>
                    <a:p>
                      <a:r>
                        <a:rPr lang="en-US" sz="2100" dirty="0"/>
                        <a:t>Event</a:t>
                      </a:r>
                      <a:endParaRPr lang="en-US" sz="2100" dirty="0">
                        <a:solidFill>
                          <a:schemeClr val="tx1"/>
                        </a:solidFill>
                      </a:endParaRPr>
                    </a:p>
                  </a:txBody>
                  <a:tcPr marL="68580" marR="68580" marT="34290" marB="34290"/>
                </a:tc>
                <a:tc>
                  <a:txBody>
                    <a:bodyPr/>
                    <a:lstStyle/>
                    <a:p>
                      <a:pPr algn="ctr"/>
                      <a:r>
                        <a:rPr lang="en-US" sz="2100" dirty="0"/>
                        <a:t>Date</a:t>
                      </a:r>
                      <a:endParaRPr lang="en-US" sz="2100" dirty="0">
                        <a:solidFill>
                          <a:schemeClr val="tx1"/>
                        </a:solidFill>
                      </a:endParaRPr>
                    </a:p>
                  </a:txBody>
                  <a:tcPr marL="68580" marR="68580" marT="34290" marB="34290"/>
                </a:tc>
                <a:extLst>
                  <a:ext uri="{0D108BD9-81ED-4DB2-BD59-A6C34878D82A}">
                    <a16:rowId xmlns:a16="http://schemas.microsoft.com/office/drawing/2014/main" val="1623158940"/>
                  </a:ext>
                </a:extLst>
              </a:tr>
              <a:tr h="0">
                <a:tc>
                  <a:txBody>
                    <a:bodyPr/>
                    <a:lstStyle/>
                    <a:p>
                      <a:r>
                        <a:rPr lang="en-US" sz="2100" baseline="0" dirty="0"/>
                        <a:t>Paper-based test materials arrive in New Jersey districts</a:t>
                      </a:r>
                      <a:endParaRPr lang="en-US" sz="2100" baseline="0" dirty="0">
                        <a:latin typeface="+mn-lt"/>
                      </a:endParaRPr>
                    </a:p>
                  </a:txBody>
                  <a:tcPr marL="68580" marR="68580" marT="34290" marB="34290"/>
                </a:tc>
                <a:tc>
                  <a:txBody>
                    <a:bodyPr/>
                    <a:lstStyle/>
                    <a:p>
                      <a:pPr algn="ctr"/>
                      <a:r>
                        <a:rPr lang="en-US" sz="2100" dirty="0"/>
                        <a:t>No later than April 29, 2019</a:t>
                      </a:r>
                    </a:p>
                  </a:txBody>
                  <a:tcPr marL="68580" marR="68580" marT="34290" marB="34290" anchor="ctr"/>
                </a:tc>
                <a:extLst>
                  <a:ext uri="{0D108BD9-81ED-4DB2-BD59-A6C34878D82A}">
                    <a16:rowId xmlns:a16="http://schemas.microsoft.com/office/drawing/2014/main" val="4129754942"/>
                  </a:ext>
                </a:extLst>
              </a:tr>
              <a:tr h="370840">
                <a:tc>
                  <a:txBody>
                    <a:bodyPr/>
                    <a:lstStyle/>
                    <a:p>
                      <a:r>
                        <a:rPr lang="en-US" sz="2100" dirty="0"/>
                        <a:t>Deadline</a:t>
                      </a:r>
                      <a:r>
                        <a:rPr lang="en-US" sz="2100" baseline="0" dirty="0"/>
                        <a:t> to return scorable materials to Measure Incorporated (MI)</a:t>
                      </a:r>
                      <a:endParaRPr lang="en-US" sz="2100" baseline="30000" dirty="0"/>
                    </a:p>
                  </a:txBody>
                  <a:tcPr marL="68580" marR="68580" marT="34290" marB="34290"/>
                </a:tc>
                <a:tc>
                  <a:txBody>
                    <a:bodyPr/>
                    <a:lstStyle/>
                    <a:p>
                      <a:pPr algn="ctr"/>
                      <a:r>
                        <a:rPr lang="en-US" sz="2100" dirty="0"/>
                        <a:t>No later than May 24, 2019</a:t>
                      </a:r>
                    </a:p>
                  </a:txBody>
                  <a:tcPr marL="68580" marR="68580" marT="34290" marB="34290" anchor="ctr"/>
                </a:tc>
                <a:extLst>
                  <a:ext uri="{0D108BD9-81ED-4DB2-BD59-A6C34878D82A}">
                    <a16:rowId xmlns:a16="http://schemas.microsoft.com/office/drawing/2014/main" val="2949705388"/>
                  </a:ext>
                </a:extLst>
              </a:tr>
              <a:tr h="370840">
                <a:tc>
                  <a:txBody>
                    <a:bodyPr/>
                    <a:lstStyle/>
                    <a:p>
                      <a:pPr algn="l"/>
                      <a:r>
                        <a:rPr lang="en-US" sz="2100" baseline="0" dirty="0"/>
                        <a:t>Additional Order Window Closes (Ancillaries)</a:t>
                      </a:r>
                    </a:p>
                  </a:txBody>
                  <a:tcPr marL="68580" marR="68580" marT="34290" marB="34290" anchor="ctr"/>
                </a:tc>
                <a:tc>
                  <a:txBody>
                    <a:bodyPr/>
                    <a:lstStyle/>
                    <a:p>
                      <a:pPr algn="ctr"/>
                      <a:r>
                        <a:rPr lang="en-US" sz="2100" dirty="0"/>
                        <a:t>April 25-May 8, 2019 (Test Materials)</a:t>
                      </a:r>
                    </a:p>
                    <a:p>
                      <a:pPr algn="ctr"/>
                      <a:r>
                        <a:rPr lang="en-US" sz="2100" dirty="0"/>
                        <a:t>May 9-June 13, 2019 (Coordinator Kit Materials)</a:t>
                      </a:r>
                    </a:p>
                  </a:txBody>
                  <a:tcPr marL="68580" marR="68580" marT="34290" marB="34290" anchor="ctr"/>
                </a:tc>
                <a:extLst>
                  <a:ext uri="{0D108BD9-81ED-4DB2-BD59-A6C34878D82A}">
                    <a16:rowId xmlns:a16="http://schemas.microsoft.com/office/drawing/2014/main" val="631228516"/>
                  </a:ext>
                </a:extLst>
              </a:tr>
            </a:tbl>
          </a:graphicData>
        </a:graphic>
      </p:graphicFrame>
      <p:sp>
        <p:nvSpPr>
          <p:cNvPr id="3" name="Slide Number Placeholder 2">
            <a:extLst>
              <a:ext uri="{FF2B5EF4-FFF2-40B4-BE49-F238E27FC236}">
                <a16:creationId xmlns:a16="http://schemas.microsoft.com/office/drawing/2014/main" id="{2178D25B-0C25-4902-BBBD-46C794C11CF9}"/>
              </a:ext>
            </a:extLst>
          </p:cNvPr>
          <p:cNvSpPr>
            <a:spLocks noGrp="1"/>
          </p:cNvSpPr>
          <p:nvPr>
            <p:ph type="sldNum" sz="quarter" idx="12"/>
          </p:nvPr>
        </p:nvSpPr>
        <p:spPr/>
        <p:txBody>
          <a:bodyPr/>
          <a:lstStyle/>
          <a:p>
            <a:fld id="{CD5C70A5-9411-4B11-A0DB-D49D3D849901}" type="slidenum">
              <a:rPr lang="en-US" smtClean="0"/>
              <a:pPr/>
              <a:t>138</a:t>
            </a:fld>
            <a:endParaRPr lang="en-US" dirty="0"/>
          </a:p>
        </p:txBody>
      </p:sp>
    </p:spTree>
    <p:custDataLst>
      <p:tags r:id="rId1"/>
    </p:custDataLst>
    <p:extLst>
      <p:ext uri="{BB962C8B-B14F-4D97-AF65-F5344CB8AC3E}">
        <p14:creationId xmlns:p14="http://schemas.microsoft.com/office/powerpoint/2010/main" val="81174451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Materials Order</a:t>
            </a:r>
          </a:p>
        </p:txBody>
      </p:sp>
      <p:sp>
        <p:nvSpPr>
          <p:cNvPr id="7" name="Content Placeholder 2">
            <a:extLst>
              <a:ext uri="{FF2B5EF4-FFF2-40B4-BE49-F238E27FC236}">
                <a16:creationId xmlns:a16="http://schemas.microsoft.com/office/drawing/2014/main" id="{98EF8288-D28E-476F-BB34-D2A43E8098DA}"/>
              </a:ext>
            </a:extLst>
          </p:cNvPr>
          <p:cNvSpPr txBox="1">
            <a:spLocks noGrp="1"/>
          </p:cNvSpPr>
          <p:nvPr>
            <p:ph idx="1"/>
          </p:nvPr>
        </p:nvSpPr>
        <p:spPr>
          <a:xfrm>
            <a:off x="838200" y="1747838"/>
            <a:ext cx="10515600" cy="4351337"/>
          </a:xfrm>
          <a:prstGeom prst="rect">
            <a:avLst/>
          </a:prstGeom>
          <a:noFill/>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100" b="1" dirty="0">
                <a:solidFill>
                  <a:prstClr val="black"/>
                </a:solidFill>
              </a:rPr>
              <a:t>How is it Generated and What is Included in an Initial Order:</a:t>
            </a:r>
            <a:endParaRPr lang="en-US" sz="2100" b="1" strike="sngStrike" dirty="0">
              <a:solidFill>
                <a:prstClr val="black"/>
              </a:solidFill>
            </a:endParaRPr>
          </a:p>
          <a:p>
            <a:pPr marL="0" indent="0">
              <a:buNone/>
              <a:defRPr/>
            </a:pPr>
            <a:endParaRPr lang="en-US" sz="675" b="1" strike="sngStrike" dirty="0">
              <a:solidFill>
                <a:prstClr val="black"/>
              </a:solidFill>
            </a:endParaRPr>
          </a:p>
          <a:p>
            <a:pPr>
              <a:buFont typeface="+mj-lt"/>
              <a:buAutoNum type="arabicPeriod"/>
              <a:defRPr/>
            </a:pPr>
            <a:r>
              <a:rPr lang="en-US" sz="2100" dirty="0">
                <a:solidFill>
                  <a:prstClr val="black"/>
                </a:solidFill>
              </a:rPr>
              <a:t>Based on your Student Registration PNP file</a:t>
            </a:r>
            <a:endParaRPr lang="en-US" sz="2100" dirty="0">
              <a:solidFill>
                <a:prstClr val="black"/>
              </a:solidFill>
              <a:cs typeface="Arial" panose="020B0604020202020204" pitchFamily="34" charset="0"/>
            </a:endParaRPr>
          </a:p>
          <a:p>
            <a:pPr>
              <a:buFont typeface="+mj-lt"/>
              <a:buAutoNum type="arabicPeriod"/>
              <a:defRPr/>
            </a:pPr>
            <a:r>
              <a:rPr lang="en-US" sz="2100" dirty="0">
                <a:solidFill>
                  <a:prstClr val="black"/>
                </a:solidFill>
              </a:rPr>
              <a:t>You will receive test materials including </a:t>
            </a:r>
            <a:r>
              <a:rPr lang="en-US" sz="2100" dirty="0">
                <a:solidFill>
                  <a:prstClr val="black"/>
                </a:solidFill>
                <a:cs typeface="Arial" panose="020B0604020202020204" pitchFamily="34" charset="0"/>
              </a:rPr>
              <a:t>paper-based accommodations for paper-based accommodated student, if indicated in SR/PNP</a:t>
            </a:r>
          </a:p>
          <a:p>
            <a:pPr>
              <a:buFont typeface="+mj-lt"/>
              <a:buAutoNum type="arabicPeriod"/>
              <a:defRPr/>
            </a:pPr>
            <a:r>
              <a:rPr lang="en-US" sz="2100" dirty="0">
                <a:solidFill>
                  <a:prstClr val="black"/>
                </a:solidFill>
                <a:cs typeface="Arial" panose="020B0604020202020204" pitchFamily="34" charset="0"/>
              </a:rPr>
              <a:t>Tactile graphics for computer-based testing will be included in your initial order </a:t>
            </a:r>
          </a:p>
        </p:txBody>
      </p:sp>
      <p:sp>
        <p:nvSpPr>
          <p:cNvPr id="3" name="Slide Number Placeholder 2">
            <a:extLst>
              <a:ext uri="{FF2B5EF4-FFF2-40B4-BE49-F238E27FC236}">
                <a16:creationId xmlns:a16="http://schemas.microsoft.com/office/drawing/2014/main" id="{EBCE4D5E-08C9-4017-9633-3965E725600D}"/>
              </a:ext>
            </a:extLst>
          </p:cNvPr>
          <p:cNvSpPr>
            <a:spLocks noGrp="1"/>
          </p:cNvSpPr>
          <p:nvPr>
            <p:ph type="sldNum" sz="quarter" idx="12"/>
          </p:nvPr>
        </p:nvSpPr>
        <p:spPr/>
        <p:txBody>
          <a:bodyPr/>
          <a:lstStyle/>
          <a:p>
            <a:fld id="{CD5C70A5-9411-4B11-A0DB-D49D3D849901}" type="slidenum">
              <a:rPr lang="en-US" smtClean="0"/>
              <a:pPr/>
              <a:t>139</a:t>
            </a:fld>
            <a:endParaRPr lang="en-US" dirty="0"/>
          </a:p>
        </p:txBody>
      </p:sp>
    </p:spTree>
    <p:custDataLst>
      <p:tags r:id="rId1"/>
    </p:custDataLst>
    <p:extLst>
      <p:ext uri="{BB962C8B-B14F-4D97-AF65-F5344CB8AC3E}">
        <p14:creationId xmlns:p14="http://schemas.microsoft.com/office/powerpoint/2010/main" val="164373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iOS</a:t>
            </a:r>
            <a:r>
              <a:rPr lang="en-US" dirty="0"/>
              <a:t>: Automatic Assessment Configuration</a:t>
            </a:r>
          </a:p>
        </p:txBody>
      </p:sp>
      <p:sp>
        <p:nvSpPr>
          <p:cNvPr id="3" name="Text Placeholder 2"/>
          <p:cNvSpPr>
            <a:spLocks noGrp="1"/>
          </p:cNvSpPr>
          <p:nvPr>
            <p:ph idx="1"/>
          </p:nvPr>
        </p:nvSpPr>
        <p:spPr/>
        <p:txBody>
          <a:bodyPr/>
          <a:lstStyle/>
          <a:p>
            <a:r>
              <a:rPr lang="en-US" dirty="0">
                <a:sym typeface="Calibri"/>
              </a:rPr>
              <a:t>Steps required when students are testing with iPads:</a:t>
            </a:r>
          </a:p>
          <a:p>
            <a:pPr lvl="1"/>
            <a:r>
              <a:rPr lang="en-US" dirty="0">
                <a:sym typeface="Calibri"/>
              </a:rPr>
              <a:t>Allow Microphone (one-time prompt)</a:t>
            </a:r>
          </a:p>
          <a:p>
            <a:pPr lvl="1"/>
            <a:r>
              <a:rPr lang="en-US" dirty="0">
                <a:sym typeface="Calibri"/>
              </a:rPr>
              <a:t>Allow App Self-Lock prompt </a:t>
            </a:r>
          </a:p>
          <a:p>
            <a:pPr lvl="2"/>
            <a:r>
              <a:rPr lang="en-US" dirty="0">
                <a:sym typeface="Calibri"/>
              </a:rPr>
              <a:t>Guided Access Mode or managing device security via an MDM are no longer used for </a:t>
            </a:r>
            <a:r>
              <a:rPr lang="en-US" dirty="0" err="1">
                <a:sym typeface="Calibri"/>
              </a:rPr>
              <a:t>TestNav</a:t>
            </a:r>
            <a:r>
              <a:rPr lang="en-US" dirty="0">
                <a:sym typeface="Calibri"/>
              </a:rPr>
              <a:t>. Using either of these processes will prevent students from accessing their tests.</a:t>
            </a:r>
          </a:p>
          <a:p>
            <a:pPr lvl="2"/>
            <a:r>
              <a:rPr lang="en-US" dirty="0">
                <a:sym typeface="Calibri"/>
              </a:rPr>
              <a:t>When signing into the test, students will be prompted to lock down the device. Once they click “Yes” the device will be locked down until they either submit their test or log out.</a:t>
            </a:r>
          </a:p>
          <a:p>
            <a:pPr lvl="3"/>
            <a:r>
              <a:rPr lang="en-US" dirty="0">
                <a:sym typeface="Calibri"/>
              </a:rPr>
              <a:t>If a student clicks “No” they will need to sign in again</a:t>
            </a:r>
          </a:p>
          <a:p>
            <a:endParaRPr lang="en-US" dirty="0"/>
          </a:p>
        </p:txBody>
      </p:sp>
      <p:sp>
        <p:nvSpPr>
          <p:cNvPr id="4" name="Slide Number Placeholder 3">
            <a:extLst>
              <a:ext uri="{FF2B5EF4-FFF2-40B4-BE49-F238E27FC236}">
                <a16:creationId xmlns:a16="http://schemas.microsoft.com/office/drawing/2014/main" id="{C01B35B9-8D33-49E8-A7FE-702FD7D77076}"/>
              </a:ext>
            </a:extLst>
          </p:cNvPr>
          <p:cNvSpPr>
            <a:spLocks noGrp="1"/>
          </p:cNvSpPr>
          <p:nvPr>
            <p:ph type="sldNum" sz="quarter" idx="12"/>
          </p:nvPr>
        </p:nvSpPr>
        <p:spPr/>
        <p:txBody>
          <a:bodyPr/>
          <a:lstStyle/>
          <a:p>
            <a:fld id="{CD5C70A5-9411-4B11-A0DB-D49D3D849901}" type="slidenum">
              <a:rPr lang="en-US" smtClean="0"/>
              <a:pPr/>
              <a:t>14</a:t>
            </a:fld>
            <a:endParaRPr lang="en-US" dirty="0"/>
          </a:p>
        </p:txBody>
      </p:sp>
    </p:spTree>
    <p:extLst>
      <p:ext uri="{BB962C8B-B14F-4D97-AF65-F5344CB8AC3E}">
        <p14:creationId xmlns:p14="http://schemas.microsoft.com/office/powerpoint/2010/main" val="334414158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Additional Order Submission </a:t>
            </a:r>
            <a:endParaRPr lang="en-US" dirty="0"/>
          </a:p>
        </p:txBody>
      </p:sp>
      <p:sp>
        <p:nvSpPr>
          <p:cNvPr id="5" name="Text Box 9">
            <a:extLst>
              <a:ext uri="{FF2B5EF4-FFF2-40B4-BE49-F238E27FC236}">
                <a16:creationId xmlns:a16="http://schemas.microsoft.com/office/drawing/2014/main" id="{B87B21D2-BCF1-415F-A204-83A7D7D0CD0A}"/>
              </a:ext>
            </a:extLst>
          </p:cNvPr>
          <p:cNvSpPr txBox="1">
            <a:spLocks noGrp="1" noChangeArrowheads="1"/>
          </p:cNvSpPr>
          <p:nvPr>
            <p:ph idx="1"/>
          </p:nvPr>
        </p:nvSpPr>
        <p:spPr/>
        <p:txBody>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marL="0" indent="0">
              <a:buNone/>
            </a:pPr>
            <a:r>
              <a:rPr lang="en-US" dirty="0"/>
              <a:t>Late Student Registration Submissions:</a:t>
            </a:r>
          </a:p>
          <a:p>
            <a:pPr marL="0" indent="0">
              <a:buNone/>
            </a:pPr>
            <a:r>
              <a:rPr lang="en-US" dirty="0"/>
              <a:t>If you missed the deadline for the initial materials order, follow these steps:</a:t>
            </a:r>
          </a:p>
          <a:p>
            <a:pPr marL="514350" indent="-514350">
              <a:buFont typeface="+mj-lt"/>
              <a:buAutoNum type="arabicPeriod"/>
            </a:pPr>
            <a:r>
              <a:rPr lang="en-US" dirty="0"/>
              <a:t>Import a Student Registration PNP Import File for students not yet registered or who have a change in their PNP</a:t>
            </a:r>
          </a:p>
          <a:p>
            <a:pPr marL="514350" indent="-514350">
              <a:buFont typeface="+mj-lt"/>
              <a:buAutoNum type="arabicPeriod"/>
            </a:pPr>
            <a:r>
              <a:rPr lang="en-US" dirty="0"/>
              <a:t>Submit an order for additional materials via PearsonAccess</a:t>
            </a:r>
            <a:r>
              <a:rPr lang="en-US" baseline="30000" dirty="0"/>
              <a:t>next</a:t>
            </a:r>
          </a:p>
        </p:txBody>
      </p:sp>
      <p:sp>
        <p:nvSpPr>
          <p:cNvPr id="3" name="Slide Number Placeholder 2">
            <a:extLst>
              <a:ext uri="{FF2B5EF4-FFF2-40B4-BE49-F238E27FC236}">
                <a16:creationId xmlns:a16="http://schemas.microsoft.com/office/drawing/2014/main" id="{02962EFB-9CA8-470E-91A8-D878A42FB994}"/>
              </a:ext>
            </a:extLst>
          </p:cNvPr>
          <p:cNvSpPr>
            <a:spLocks noGrp="1"/>
          </p:cNvSpPr>
          <p:nvPr>
            <p:ph type="sldNum" sz="quarter" idx="12"/>
          </p:nvPr>
        </p:nvSpPr>
        <p:spPr/>
        <p:txBody>
          <a:bodyPr/>
          <a:lstStyle/>
          <a:p>
            <a:fld id="{CD5C70A5-9411-4B11-A0DB-D49D3D849901}" type="slidenum">
              <a:rPr lang="en-US" smtClean="0"/>
              <a:pPr/>
              <a:t>140</a:t>
            </a:fld>
            <a:endParaRPr lang="en-US" dirty="0"/>
          </a:p>
        </p:txBody>
      </p:sp>
    </p:spTree>
    <p:custDataLst>
      <p:tags r:id="rId1"/>
    </p:custDataLst>
    <p:extLst>
      <p:ext uri="{BB962C8B-B14F-4D97-AF65-F5344CB8AC3E}">
        <p14:creationId xmlns:p14="http://schemas.microsoft.com/office/powerpoint/2010/main" val="185387385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Receiving Test Materials</a:t>
            </a:r>
            <a:endParaRPr lang="en-US" dirty="0"/>
          </a:p>
        </p:txBody>
      </p:sp>
      <p:sp>
        <p:nvSpPr>
          <p:cNvPr id="30723" name="Rectangle 3"/>
          <p:cNvSpPr>
            <a:spLocks noGrp="1" noChangeArrowheads="1"/>
          </p:cNvSpPr>
          <p:nvPr>
            <p:ph idx="1"/>
          </p:nvPr>
        </p:nvSpPr>
        <p:spPr>
          <a:prstGeom prst="rect">
            <a:avLst/>
          </a:prstGeom>
        </p:spPr>
        <p:txBody>
          <a:bodyPr/>
          <a:lstStyle/>
          <a:p>
            <a:pPr marL="471488" lvl="1" indent="-257175">
              <a:spcBef>
                <a:spcPts val="150"/>
              </a:spcBef>
              <a:spcAft>
                <a:spcPts val="150"/>
              </a:spcAft>
              <a:buSzPct val="100000"/>
              <a:defRPr/>
            </a:pPr>
            <a:r>
              <a:rPr lang="en-US" dirty="0"/>
              <a:t>Initial materials will be received 2 weeks prior to your district start date  </a:t>
            </a:r>
            <a:endParaRPr lang="en-US" strike="sngStrike" dirty="0"/>
          </a:p>
          <a:p>
            <a:pPr marL="471488" lvl="1" indent="-257175">
              <a:spcBef>
                <a:spcPts val="150"/>
              </a:spcBef>
              <a:spcAft>
                <a:spcPts val="150"/>
              </a:spcAft>
              <a:buSzPct val="100000"/>
              <a:defRPr/>
            </a:pPr>
            <a:r>
              <a:rPr lang="en-US" dirty="0"/>
              <a:t>Materials are packaged by school and shipped to the address for your organization indicated in PearsonAccess</a:t>
            </a:r>
            <a:r>
              <a:rPr lang="en-US" baseline="30000" dirty="0"/>
              <a:t>next</a:t>
            </a:r>
            <a:endParaRPr lang="en-US" dirty="0"/>
          </a:p>
          <a:p>
            <a:pPr marL="471488" lvl="1" indent="-257175">
              <a:spcBef>
                <a:spcPts val="150"/>
              </a:spcBef>
              <a:spcAft>
                <a:spcPts val="150"/>
              </a:spcAft>
              <a:buSzPct val="100000"/>
              <a:defRPr/>
            </a:pPr>
            <a:r>
              <a:rPr lang="en-US" dirty="0"/>
              <a:t>Quantities, which include 5% overage per school, are derived from the information provided in the Student Registration File</a:t>
            </a:r>
          </a:p>
        </p:txBody>
      </p:sp>
      <p:sp>
        <p:nvSpPr>
          <p:cNvPr id="3" name="Slide Number Placeholder 2">
            <a:extLst>
              <a:ext uri="{FF2B5EF4-FFF2-40B4-BE49-F238E27FC236}">
                <a16:creationId xmlns:a16="http://schemas.microsoft.com/office/drawing/2014/main" id="{BA8DE029-5827-4791-BB0C-43412E4B5B30}"/>
              </a:ext>
            </a:extLst>
          </p:cNvPr>
          <p:cNvSpPr>
            <a:spLocks noGrp="1"/>
          </p:cNvSpPr>
          <p:nvPr>
            <p:ph type="sldNum" sz="quarter" idx="12"/>
          </p:nvPr>
        </p:nvSpPr>
        <p:spPr/>
        <p:txBody>
          <a:bodyPr/>
          <a:lstStyle/>
          <a:p>
            <a:fld id="{CD5C70A5-9411-4B11-A0DB-D49D3D849901}" type="slidenum">
              <a:rPr lang="en-US" smtClean="0"/>
              <a:pPr/>
              <a:t>141</a:t>
            </a:fld>
            <a:endParaRPr lang="en-US" dirty="0"/>
          </a:p>
        </p:txBody>
      </p:sp>
    </p:spTree>
    <p:custDataLst>
      <p:tags r:id="rId1"/>
    </p:custDataLst>
    <p:extLst>
      <p:ext uri="{BB962C8B-B14F-4D97-AF65-F5344CB8AC3E}">
        <p14:creationId xmlns:p14="http://schemas.microsoft.com/office/powerpoint/2010/main" val="62090516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b="1" dirty="0"/>
              <a:t>Contents of Initial Shipment</a:t>
            </a:r>
            <a:endParaRPr lang="en-US" b="1" dirty="0"/>
          </a:p>
        </p:txBody>
      </p:sp>
      <p:sp>
        <p:nvSpPr>
          <p:cNvPr id="30723" name="Rectangle 3"/>
          <p:cNvSpPr>
            <a:spLocks noGrp="1" noChangeArrowheads="1"/>
          </p:cNvSpPr>
          <p:nvPr>
            <p:ph sz="half" idx="1"/>
          </p:nvPr>
        </p:nvSpPr>
        <p:spPr>
          <a:prstGeom prst="rect">
            <a:avLst/>
          </a:prstGeom>
        </p:spPr>
        <p:txBody>
          <a:bodyPr>
            <a:normAutofit fontScale="92500"/>
          </a:bodyPr>
          <a:lstStyle/>
          <a:p>
            <a:pPr>
              <a:spcBef>
                <a:spcPts val="0"/>
              </a:spcBef>
            </a:pPr>
            <a:r>
              <a:rPr lang="en-US" sz="2400" dirty="0">
                <a:solidFill>
                  <a:prstClr val="black"/>
                </a:solidFill>
              </a:rPr>
              <a:t>Test Coordinator Kit </a:t>
            </a:r>
          </a:p>
          <a:p>
            <a:pPr lvl="1">
              <a:spcBef>
                <a:spcPts val="0"/>
              </a:spcBef>
              <a:buFont typeface="Calibri" panose="020F0502020204030204" pitchFamily="34" charset="0"/>
              <a:buChar char="–"/>
            </a:pPr>
            <a:r>
              <a:rPr lang="en-US" dirty="0">
                <a:solidFill>
                  <a:prstClr val="black"/>
                </a:solidFill>
              </a:rPr>
              <a:t>Resealable plastic bag (holds all materials)</a:t>
            </a:r>
          </a:p>
          <a:p>
            <a:pPr lvl="1">
              <a:spcBef>
                <a:spcPts val="0"/>
              </a:spcBef>
              <a:buFont typeface="Calibri" panose="020F0502020204030204" pitchFamily="34" charset="0"/>
              <a:buChar char="–"/>
            </a:pPr>
            <a:r>
              <a:rPr lang="en-US" dirty="0">
                <a:solidFill>
                  <a:prstClr val="black"/>
                </a:solidFill>
              </a:rPr>
              <a:t>Paper Bands</a:t>
            </a:r>
          </a:p>
          <a:p>
            <a:pPr lvl="1">
              <a:spcBef>
                <a:spcPts val="0"/>
              </a:spcBef>
              <a:buFont typeface="Calibri" panose="020F0502020204030204" pitchFamily="34" charset="0"/>
              <a:buChar char="–"/>
            </a:pPr>
            <a:r>
              <a:rPr lang="en-US" dirty="0">
                <a:solidFill>
                  <a:prstClr val="black"/>
                </a:solidFill>
              </a:rPr>
              <a:t>Pearson Scorable and Nonscorable Labels (in different colors)</a:t>
            </a:r>
          </a:p>
          <a:p>
            <a:pPr lvl="1">
              <a:spcBef>
                <a:spcPts val="0"/>
              </a:spcBef>
              <a:buFont typeface="Calibri" panose="020F0502020204030204" pitchFamily="34" charset="0"/>
              <a:buChar char="–"/>
            </a:pPr>
            <a:r>
              <a:rPr lang="en-US" dirty="0">
                <a:solidFill>
                  <a:prstClr val="black"/>
                </a:solidFill>
              </a:rPr>
              <a:t>UPS Ground return labels for Scorable and Nonscorable materials</a:t>
            </a:r>
          </a:p>
          <a:p>
            <a:pPr lvl="1">
              <a:spcBef>
                <a:spcPts val="0"/>
              </a:spcBef>
              <a:buFont typeface="Calibri" panose="020F0502020204030204" pitchFamily="34" charset="0"/>
              <a:buChar char="–"/>
            </a:pPr>
            <a:r>
              <a:rPr lang="en-US" dirty="0">
                <a:solidFill>
                  <a:prstClr val="black"/>
                </a:solidFill>
              </a:rPr>
              <a:t>Pre-printed/pre-gridded Used </a:t>
            </a:r>
            <a:r>
              <a:rPr lang="en-US" dirty="0"/>
              <a:t>Test Booklet/</a:t>
            </a:r>
            <a:r>
              <a:rPr lang="en-US" dirty="0">
                <a:solidFill>
                  <a:prstClr val="black"/>
                </a:solidFill>
              </a:rPr>
              <a:t>Return School Header</a:t>
            </a:r>
          </a:p>
          <a:p>
            <a:pPr lvl="1">
              <a:spcBef>
                <a:spcPts val="0"/>
              </a:spcBef>
              <a:buFont typeface="Calibri" panose="020F0502020204030204" pitchFamily="34" charset="0"/>
              <a:buChar char="–"/>
            </a:pPr>
            <a:r>
              <a:rPr lang="en-US" dirty="0">
                <a:solidFill>
                  <a:prstClr val="black"/>
                </a:solidFill>
              </a:rPr>
              <a:t>Student ID Labels and Roster</a:t>
            </a:r>
          </a:p>
          <a:p>
            <a:pPr lvl="1">
              <a:spcBef>
                <a:spcPts val="0"/>
              </a:spcBef>
              <a:buFont typeface="Calibri" panose="020F0502020204030204" pitchFamily="34" charset="0"/>
              <a:buChar char="–"/>
            </a:pPr>
            <a:r>
              <a:rPr lang="en-US" dirty="0">
                <a:solidFill>
                  <a:prstClr val="black"/>
                </a:solidFill>
              </a:rPr>
              <a:t>Return Instructions Sheet</a:t>
            </a:r>
          </a:p>
          <a:p>
            <a:pPr lvl="1">
              <a:spcBef>
                <a:spcPts val="0"/>
              </a:spcBef>
              <a:buFont typeface="Calibri" panose="020F0502020204030204" pitchFamily="34" charset="0"/>
              <a:buChar char="–"/>
            </a:pPr>
            <a:r>
              <a:rPr lang="en-US" dirty="0">
                <a:solidFill>
                  <a:prstClr val="black"/>
                </a:solidFill>
              </a:rPr>
              <a:t>Shipping Carrier Return Instructions</a:t>
            </a:r>
          </a:p>
          <a:p>
            <a:pPr lvl="1">
              <a:spcBef>
                <a:spcPts val="0"/>
              </a:spcBef>
            </a:pPr>
            <a:endParaRPr lang="en-US" dirty="0">
              <a:solidFill>
                <a:prstClr val="black"/>
              </a:solidFill>
            </a:endParaRPr>
          </a:p>
        </p:txBody>
      </p:sp>
      <p:sp>
        <p:nvSpPr>
          <p:cNvPr id="6" name="Content Placeholder 5">
            <a:extLst>
              <a:ext uri="{FF2B5EF4-FFF2-40B4-BE49-F238E27FC236}">
                <a16:creationId xmlns:a16="http://schemas.microsoft.com/office/drawing/2014/main" id="{64CBCD57-78A0-4E4C-BE9D-26B9F47E218E}"/>
              </a:ext>
            </a:extLst>
          </p:cNvPr>
          <p:cNvSpPr>
            <a:spLocks noGrp="1"/>
          </p:cNvSpPr>
          <p:nvPr>
            <p:ph sz="half" idx="2"/>
          </p:nvPr>
        </p:nvSpPr>
        <p:spPr>
          <a:xfrm>
            <a:off x="6172200" y="1825625"/>
            <a:ext cx="5181600" cy="4314001"/>
          </a:xfrm>
          <a:prstGeom prst="rect">
            <a:avLst/>
          </a:prstGeom>
        </p:spPr>
        <p:txBody>
          <a:bodyPr>
            <a:spAutoFit/>
          </a:bodyPr>
          <a:lstStyle/>
          <a:p>
            <a:pPr marL="214313" indent="-214313">
              <a:buFont typeface="Arial" panose="020B0604020202020204" pitchFamily="34" charset="0"/>
              <a:buChar char="•"/>
            </a:pPr>
            <a:r>
              <a:rPr lang="en-US" sz="2400" dirty="0">
                <a:solidFill>
                  <a:prstClr val="black"/>
                </a:solidFill>
              </a:rPr>
              <a:t>Packing List and Chain-of-Custody Form </a:t>
            </a:r>
          </a:p>
          <a:p>
            <a:pPr marL="214313" indent="-214313">
              <a:buFont typeface="Arial" panose="020B0604020202020204" pitchFamily="34" charset="0"/>
              <a:buChar char="•"/>
            </a:pPr>
            <a:r>
              <a:rPr lang="en-US" sz="2400" dirty="0">
                <a:solidFill>
                  <a:prstClr val="black"/>
                </a:solidFill>
              </a:rPr>
              <a:t>Test Coordinator Manuals</a:t>
            </a:r>
          </a:p>
          <a:p>
            <a:pPr marL="214313" indent="-214313">
              <a:buFont typeface="Arial" panose="020B0604020202020204" pitchFamily="34" charset="0"/>
              <a:buChar char="•"/>
            </a:pPr>
            <a:r>
              <a:rPr lang="en-US" sz="2400" dirty="0">
                <a:solidFill>
                  <a:prstClr val="black"/>
                </a:solidFill>
              </a:rPr>
              <a:t>Test Administrator Manuals</a:t>
            </a:r>
          </a:p>
          <a:p>
            <a:pPr marL="214313" indent="-214313">
              <a:buFont typeface="Arial" panose="020B0604020202020204" pitchFamily="34" charset="0"/>
              <a:buChar char="•"/>
            </a:pPr>
            <a:r>
              <a:rPr lang="en-US" sz="2400" dirty="0">
                <a:solidFill>
                  <a:prstClr val="black"/>
                </a:solidFill>
              </a:rPr>
              <a:t>Test Booklets</a:t>
            </a:r>
          </a:p>
          <a:p>
            <a:pPr marL="214313" indent="-214313">
              <a:buFont typeface="Arial" panose="020B0604020202020204" pitchFamily="34" charset="0"/>
              <a:buChar char="•"/>
            </a:pPr>
            <a:r>
              <a:rPr lang="en-US" sz="2400" dirty="0">
                <a:solidFill>
                  <a:prstClr val="black"/>
                </a:solidFill>
              </a:rPr>
              <a:t>Math Reference Sheets, Rulers, and Protractors, if applicable</a:t>
            </a:r>
          </a:p>
          <a:p>
            <a:pPr marL="214313" indent="-214313">
              <a:buFont typeface="Arial" panose="020B0604020202020204" pitchFamily="34" charset="0"/>
              <a:buChar char="•"/>
            </a:pPr>
            <a:r>
              <a:rPr lang="en-US" sz="2400" dirty="0">
                <a:solidFill>
                  <a:prstClr val="black"/>
                </a:solidFill>
              </a:rPr>
              <a:t>Large Print kits</a:t>
            </a:r>
          </a:p>
          <a:p>
            <a:pPr marL="214313" indent="-214313">
              <a:buFont typeface="Arial" panose="020B0604020202020204" pitchFamily="34" charset="0"/>
              <a:buChar char="•"/>
            </a:pPr>
            <a:r>
              <a:rPr lang="en-US" sz="2400" dirty="0">
                <a:solidFill>
                  <a:prstClr val="black"/>
                </a:solidFill>
              </a:rPr>
              <a:t>Braille kits</a:t>
            </a:r>
          </a:p>
          <a:p>
            <a:pPr marL="214313" indent="-214313">
              <a:buFont typeface="Arial" panose="020B0604020202020204" pitchFamily="34" charset="0"/>
              <a:buChar char="•"/>
            </a:pPr>
            <a:r>
              <a:rPr lang="en-US" sz="2400" dirty="0">
                <a:solidFill>
                  <a:prstClr val="black"/>
                </a:solidFill>
              </a:rPr>
              <a:t>Read Aloud kits</a:t>
            </a:r>
          </a:p>
        </p:txBody>
      </p:sp>
      <p:sp>
        <p:nvSpPr>
          <p:cNvPr id="3" name="Slide Number Placeholder 2">
            <a:extLst>
              <a:ext uri="{FF2B5EF4-FFF2-40B4-BE49-F238E27FC236}">
                <a16:creationId xmlns:a16="http://schemas.microsoft.com/office/drawing/2014/main" id="{6B061C64-0CFC-4D30-BCF2-58ED49174FCA}"/>
              </a:ext>
            </a:extLst>
          </p:cNvPr>
          <p:cNvSpPr>
            <a:spLocks noGrp="1"/>
          </p:cNvSpPr>
          <p:nvPr>
            <p:ph type="sldNum" sz="quarter" idx="12"/>
          </p:nvPr>
        </p:nvSpPr>
        <p:spPr/>
        <p:txBody>
          <a:bodyPr/>
          <a:lstStyle/>
          <a:p>
            <a:fld id="{CD5C70A5-9411-4B11-A0DB-D49D3D849901}" type="slidenum">
              <a:rPr lang="en-US" smtClean="0"/>
              <a:pPr/>
              <a:t>142</a:t>
            </a:fld>
            <a:endParaRPr lang="en-US" dirty="0"/>
          </a:p>
        </p:txBody>
      </p:sp>
    </p:spTree>
    <p:custDataLst>
      <p:tags r:id="rId1"/>
    </p:custDataLst>
    <p:extLst>
      <p:ext uri="{BB962C8B-B14F-4D97-AF65-F5344CB8AC3E}">
        <p14:creationId xmlns:p14="http://schemas.microsoft.com/office/powerpoint/2010/main" val="125566811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Chain-of-Custody Forms</a:t>
            </a:r>
          </a:p>
        </p:txBody>
      </p:sp>
      <p:sp>
        <p:nvSpPr>
          <p:cNvPr id="5" name="Rectangle 3">
            <a:extLst>
              <a:ext uri="{FF2B5EF4-FFF2-40B4-BE49-F238E27FC236}">
                <a16:creationId xmlns:a16="http://schemas.microsoft.com/office/drawing/2014/main" id="{89D7AAC9-3426-4FD8-BB63-39C27AADDEC7}"/>
              </a:ext>
            </a:extLst>
          </p:cNvPr>
          <p:cNvSpPr txBox="1">
            <a:spLocks noGrp="1" noChangeArrowheads="1"/>
          </p:cNvSpPr>
          <p:nvPr>
            <p:ph idx="1"/>
          </p:nvPr>
        </p:nvSpPr>
        <p:spPr/>
        <p:txBody>
          <a:bodyPr>
            <a:normAutofit fontScale="625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a:p>
            <a:pPr lvl="1"/>
            <a:r>
              <a:rPr lang="en-US" dirty="0"/>
              <a:t>District Chain-of-Custody Form for Initial Shipment of Materials Form indicates:</a:t>
            </a:r>
          </a:p>
          <a:p>
            <a:pPr lvl="2"/>
            <a:r>
              <a:rPr lang="en-US" dirty="0"/>
              <a:t>A full list of materials within the district</a:t>
            </a:r>
          </a:p>
          <a:p>
            <a:pPr lvl="2"/>
            <a:r>
              <a:rPr lang="en-US" dirty="0"/>
              <a:t>Form and security numbers</a:t>
            </a:r>
          </a:p>
          <a:p>
            <a:pPr lvl="2"/>
            <a:r>
              <a:rPr lang="en-US" dirty="0"/>
              <a:t>Quantity sent</a:t>
            </a:r>
          </a:p>
          <a:p>
            <a:pPr lvl="2"/>
            <a:r>
              <a:rPr lang="en-US" dirty="0"/>
              <a:t>Delivery information for each secure test material</a:t>
            </a:r>
          </a:p>
          <a:p>
            <a:pPr lvl="2"/>
            <a:r>
              <a:rPr lang="en-US" dirty="0"/>
              <a:t>LTC and STC Sign-off for quantity received</a:t>
            </a:r>
          </a:p>
          <a:p>
            <a:pPr lvl="1"/>
            <a:r>
              <a:rPr lang="en-US" dirty="0"/>
              <a:t>School Chain-of-Custody Form indicates:</a:t>
            </a:r>
          </a:p>
          <a:p>
            <a:pPr lvl="2"/>
            <a:r>
              <a:rPr lang="en-US" dirty="0"/>
              <a:t>Security numbers for each secure test material</a:t>
            </a:r>
          </a:p>
          <a:p>
            <a:pPr lvl="2"/>
            <a:r>
              <a:rPr lang="en-US" dirty="0"/>
              <a:t>Student and Test Administrator assignment</a:t>
            </a:r>
          </a:p>
          <a:p>
            <a:pPr lvl="2"/>
            <a:r>
              <a:rPr lang="en-US" dirty="0"/>
              <a:t>Date and time for checked-out and checked-in of materials</a:t>
            </a:r>
          </a:p>
          <a:p>
            <a:pPr lvl="1"/>
            <a:r>
              <a:rPr lang="en-US" dirty="0"/>
              <a:t>District Chain-of-Custody Form for District Overage of Materials indicates:</a:t>
            </a:r>
          </a:p>
          <a:p>
            <a:pPr lvl="2"/>
            <a:r>
              <a:rPr lang="en-US" dirty="0"/>
              <a:t>Security numbers for each overage material</a:t>
            </a:r>
          </a:p>
          <a:p>
            <a:pPr lvl="2"/>
            <a:r>
              <a:rPr lang="en-US" dirty="0"/>
              <a:t>Date and signature lines for the LTC and STC</a:t>
            </a:r>
          </a:p>
          <a:p>
            <a:pPr lvl="1"/>
            <a:r>
              <a:rPr lang="en-US" dirty="0"/>
              <a:t>Computer-based Chain-of Custody Form</a:t>
            </a:r>
          </a:p>
          <a:p>
            <a:pPr lvl="2"/>
            <a:r>
              <a:rPr lang="en-US" dirty="0"/>
              <a:t>Materials Moved from Locked Central Storage Area to Classroom</a:t>
            </a:r>
          </a:p>
          <a:p>
            <a:pPr lvl="2"/>
            <a:r>
              <a:rPr lang="en-US" dirty="0"/>
              <a:t>Materials Moved from Classroom to Locked Central Storage Area</a:t>
            </a:r>
          </a:p>
          <a:p>
            <a:pPr lvl="2"/>
            <a:r>
              <a:rPr lang="en-US" dirty="0"/>
              <a:t>Materials Securely Destroyed by Shredding</a:t>
            </a:r>
          </a:p>
        </p:txBody>
      </p:sp>
      <p:sp>
        <p:nvSpPr>
          <p:cNvPr id="3" name="Slide Number Placeholder 2">
            <a:extLst>
              <a:ext uri="{FF2B5EF4-FFF2-40B4-BE49-F238E27FC236}">
                <a16:creationId xmlns:a16="http://schemas.microsoft.com/office/drawing/2014/main" id="{6332CDE0-F088-4C30-997A-816A62CED3EE}"/>
              </a:ext>
            </a:extLst>
          </p:cNvPr>
          <p:cNvSpPr>
            <a:spLocks noGrp="1"/>
          </p:cNvSpPr>
          <p:nvPr>
            <p:ph type="sldNum" sz="quarter" idx="12"/>
          </p:nvPr>
        </p:nvSpPr>
        <p:spPr/>
        <p:txBody>
          <a:bodyPr/>
          <a:lstStyle/>
          <a:p>
            <a:fld id="{CD5C70A5-9411-4B11-A0DB-D49D3D849901}" type="slidenum">
              <a:rPr lang="en-US" smtClean="0"/>
              <a:pPr/>
              <a:t>143</a:t>
            </a:fld>
            <a:endParaRPr lang="en-US" dirty="0"/>
          </a:p>
        </p:txBody>
      </p:sp>
    </p:spTree>
    <p:extLst>
      <p:ext uri="{BB962C8B-B14F-4D97-AF65-F5344CB8AC3E}">
        <p14:creationId xmlns:p14="http://schemas.microsoft.com/office/powerpoint/2010/main" val="297910068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9642"/>
            <a:ext cx="10515600" cy="798139"/>
          </a:xfrm>
        </p:spPr>
        <p:txBody>
          <a:bodyPr/>
          <a:lstStyle/>
          <a:p>
            <a:r>
              <a:rPr lang="en-US" altLang="en-US" dirty="0"/>
              <a:t>Personally Identifiable Information</a:t>
            </a:r>
            <a:endParaRPr lang="en-US" dirty="0"/>
          </a:p>
        </p:txBody>
      </p:sp>
      <p:sp>
        <p:nvSpPr>
          <p:cNvPr id="5" name="Text Box 9">
            <a:extLst>
              <a:ext uri="{FF2B5EF4-FFF2-40B4-BE49-F238E27FC236}">
                <a16:creationId xmlns:a16="http://schemas.microsoft.com/office/drawing/2014/main" id="{8F95ED7A-6C6C-4128-9157-8E8097863844}"/>
              </a:ext>
            </a:extLst>
          </p:cNvPr>
          <p:cNvSpPr txBox="1">
            <a:spLocks noGrp="1" noChangeArrowheads="1"/>
          </p:cNvSpPr>
          <p:nvPr>
            <p:ph idx="1"/>
          </p:nvPr>
        </p:nvSpPr>
        <p:spPr>
          <a:xfrm>
            <a:off x="838200" y="1256152"/>
            <a:ext cx="10515600" cy="4620112"/>
          </a:xfrm>
        </p:spPr>
        <p:txBody>
          <a:bodyPr>
            <a:normAutofit fontScale="85000" lnSpcReduction="20000"/>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marL="0" indent="0">
              <a:buNone/>
            </a:pPr>
            <a:r>
              <a:rPr lang="en-US" dirty="0"/>
              <a:t>Personally identifiable information (PII) includes information that, when used in combination, has the potential to reveal an individual’s identity. Examples of PII include, but are not limited to, combinations of the following:</a:t>
            </a:r>
          </a:p>
          <a:p>
            <a:r>
              <a:rPr lang="en-US" dirty="0"/>
              <a:t>A student’s name</a:t>
            </a:r>
          </a:p>
          <a:p>
            <a:r>
              <a:rPr lang="en-US" dirty="0"/>
              <a:t>Indirect identifiers, such as a school code or date of birth </a:t>
            </a:r>
          </a:p>
          <a:p>
            <a:pPr marL="0" indent="0">
              <a:buNone/>
            </a:pPr>
            <a:r>
              <a:rPr lang="en-US" dirty="0"/>
              <a:t>Any documents containing PII that must be transmitted to NJDOE should be handled in accordance with the guidelines outlined in the Spring 2019 Test Coordinator Manual. </a:t>
            </a:r>
          </a:p>
          <a:p>
            <a:pPr marL="0" indent="0">
              <a:buNone/>
            </a:pPr>
            <a:r>
              <a:rPr lang="en-US" b="1" dirty="0"/>
              <a:t>When contacting NJDOE via email for assistance, no additional information regarding a student, other than the Student Identification (SID) Number, should be included. NJDOE will contact you for additional information by telephone or other secure electronic means if necessary. </a:t>
            </a:r>
          </a:p>
          <a:p>
            <a:endParaRPr lang="en-US" dirty="0"/>
          </a:p>
          <a:p>
            <a:endParaRPr lang="en-US" dirty="0"/>
          </a:p>
        </p:txBody>
      </p:sp>
      <p:sp>
        <p:nvSpPr>
          <p:cNvPr id="3" name="Slide Number Placeholder 2">
            <a:extLst>
              <a:ext uri="{FF2B5EF4-FFF2-40B4-BE49-F238E27FC236}">
                <a16:creationId xmlns:a16="http://schemas.microsoft.com/office/drawing/2014/main" id="{EB8E5795-92AF-4C5E-8EB5-94859FBC4DFC}"/>
              </a:ext>
            </a:extLst>
          </p:cNvPr>
          <p:cNvSpPr>
            <a:spLocks noGrp="1"/>
          </p:cNvSpPr>
          <p:nvPr>
            <p:ph type="sldNum" sz="quarter" idx="12"/>
          </p:nvPr>
        </p:nvSpPr>
        <p:spPr/>
        <p:txBody>
          <a:bodyPr/>
          <a:lstStyle/>
          <a:p>
            <a:fld id="{CD5C70A5-9411-4B11-A0DB-D49D3D849901}" type="slidenum">
              <a:rPr lang="en-US" smtClean="0"/>
              <a:pPr/>
              <a:t>144</a:t>
            </a:fld>
            <a:endParaRPr lang="en-US" dirty="0"/>
          </a:p>
        </p:txBody>
      </p:sp>
    </p:spTree>
    <p:custDataLst>
      <p:tags r:id="rId1"/>
    </p:custDataLst>
    <p:extLst>
      <p:ext uri="{BB962C8B-B14F-4D97-AF65-F5344CB8AC3E}">
        <p14:creationId xmlns:p14="http://schemas.microsoft.com/office/powerpoint/2010/main" val="290621126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a:t>
            </a:r>
          </a:p>
        </p:txBody>
      </p:sp>
      <p:sp>
        <p:nvSpPr>
          <p:cNvPr id="3" name="Text Placeholder 2"/>
          <p:cNvSpPr>
            <a:spLocks noGrp="1"/>
          </p:cNvSpPr>
          <p:nvPr>
            <p:ph idx="1"/>
          </p:nvPr>
        </p:nvSpPr>
        <p:spPr/>
        <p:txBody>
          <a:bodyPr>
            <a:normAutofit fontScale="92500" lnSpcReduction="10000"/>
          </a:bodyPr>
          <a:lstStyle/>
          <a:p>
            <a:pPr lvl="1"/>
            <a:r>
              <a:rPr lang="en-US" dirty="0">
                <a:hlinkClick r:id="rId2"/>
              </a:rPr>
              <a:t>Homebound Testing Procedures for 2018-2019</a:t>
            </a:r>
            <a:endParaRPr lang="en-US" dirty="0"/>
          </a:p>
          <a:p>
            <a:pPr marL="457200" lvl="1" indent="0">
              <a:buNone/>
            </a:pPr>
            <a:endParaRPr lang="en-US" dirty="0"/>
          </a:p>
          <a:p>
            <a:pPr lvl="1"/>
            <a:r>
              <a:rPr lang="en-US" dirty="0"/>
              <a:t>Students receiving homebound instruction are no longer able to take state assessments via paper-based tests without a valid Individual Education Program (IEP) or Section 504 plan. Districts may now administer the computer-based assessments using a district supplied portable electronic device and mobile hotspot. </a:t>
            </a:r>
          </a:p>
          <a:p>
            <a:endParaRPr lang="en-US" sz="2400" dirty="0"/>
          </a:p>
          <a:p>
            <a:pPr lvl="1"/>
            <a:r>
              <a:rPr lang="en-US" dirty="0"/>
              <a:t>Students taking the paper-based assessments must be tested during the NJDOE established 10-day paper-based testing window. </a:t>
            </a:r>
          </a:p>
          <a:p>
            <a:pPr lvl="1"/>
            <a:endParaRPr lang="en-US" dirty="0"/>
          </a:p>
          <a:p>
            <a:pPr lvl="1"/>
            <a:r>
              <a:rPr lang="en-US" dirty="0"/>
              <a:t>If homebound instruction occurs after regular school hours and after-hours testing is required, the District Test Coordinator must submit a request for a schedule override to the appropriate grade-level Statewide Assessment Coordinator with the official test session name(s) so the test schedule for these sessions can be overridden.</a:t>
            </a:r>
            <a:endParaRPr lang="en-US" dirty="0">
              <a:sym typeface="Calibri"/>
            </a:endParaRPr>
          </a:p>
          <a:p>
            <a:pPr lvl="0"/>
            <a:endParaRPr lang="en-US" dirty="0">
              <a:sym typeface="Calibri"/>
            </a:endParaRPr>
          </a:p>
        </p:txBody>
      </p:sp>
      <p:sp>
        <p:nvSpPr>
          <p:cNvPr id="4" name="Slide Number Placeholder 3">
            <a:extLst>
              <a:ext uri="{FF2B5EF4-FFF2-40B4-BE49-F238E27FC236}">
                <a16:creationId xmlns:a16="http://schemas.microsoft.com/office/drawing/2014/main" id="{F8BB9024-F69B-4621-9C5E-F41FC5D0693F}"/>
              </a:ext>
            </a:extLst>
          </p:cNvPr>
          <p:cNvSpPr>
            <a:spLocks noGrp="1"/>
          </p:cNvSpPr>
          <p:nvPr>
            <p:ph type="sldNum" sz="quarter" idx="12"/>
          </p:nvPr>
        </p:nvSpPr>
        <p:spPr/>
        <p:txBody>
          <a:bodyPr/>
          <a:lstStyle/>
          <a:p>
            <a:fld id="{CD5C70A5-9411-4B11-A0DB-D49D3D849901}" type="slidenum">
              <a:rPr lang="en-US" smtClean="0"/>
              <a:pPr/>
              <a:t>145</a:t>
            </a:fld>
            <a:endParaRPr lang="en-US" dirty="0"/>
          </a:p>
        </p:txBody>
      </p:sp>
    </p:spTree>
    <p:extLst>
      <p:ext uri="{BB962C8B-B14F-4D97-AF65-F5344CB8AC3E}">
        <p14:creationId xmlns:p14="http://schemas.microsoft.com/office/powerpoint/2010/main" val="59187752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a:solidFill>
                  <a:schemeClr val="bg1"/>
                </a:solidFill>
              </a:rPr>
              <a:t>Resources &amp; Support</a:t>
            </a:r>
          </a:p>
        </p:txBody>
      </p:sp>
      <p:sp>
        <p:nvSpPr>
          <p:cNvPr id="4" name="Rectangle 3"/>
          <p:cNvSpPr/>
          <p:nvPr/>
        </p:nvSpPr>
        <p:spPr>
          <a:xfrm>
            <a:off x="2738731" y="3044279"/>
            <a:ext cx="6714537" cy="769441"/>
          </a:xfrm>
          <a:prstGeom prst="rect">
            <a:avLst/>
          </a:prstGeom>
        </p:spPr>
        <p:txBody>
          <a:bodyPr wrap="square">
            <a:spAutoFit/>
          </a:bodyPr>
          <a:lstStyle/>
          <a:p>
            <a:pPr algn="ctr">
              <a:buNone/>
            </a:pPr>
            <a:r>
              <a:rPr lang="en-US" sz="4400" b="1" dirty="0">
                <a:latin typeface="+mj-lt"/>
              </a:rPr>
              <a:t>Resources &amp; Support</a:t>
            </a:r>
          </a:p>
        </p:txBody>
      </p:sp>
      <p:sp>
        <p:nvSpPr>
          <p:cNvPr id="3" name="Slide Number Placeholder 2">
            <a:extLst>
              <a:ext uri="{FF2B5EF4-FFF2-40B4-BE49-F238E27FC236}">
                <a16:creationId xmlns:a16="http://schemas.microsoft.com/office/drawing/2014/main" id="{717782EE-DE62-40FB-907E-78C38F133938}"/>
              </a:ext>
            </a:extLst>
          </p:cNvPr>
          <p:cNvSpPr>
            <a:spLocks noGrp="1"/>
          </p:cNvSpPr>
          <p:nvPr>
            <p:ph type="sldNum" sz="quarter" idx="10"/>
          </p:nvPr>
        </p:nvSpPr>
        <p:spPr/>
        <p:txBody>
          <a:bodyPr/>
          <a:lstStyle/>
          <a:p>
            <a:pPr algn="r"/>
            <a:fld id="{CD5C70A5-9411-4B11-A0DB-D49D3D849901}" type="slidenum">
              <a:rPr lang="en-US" smtClean="0"/>
              <a:pPr algn="r"/>
              <a:t>146</a:t>
            </a:fld>
            <a:endParaRPr lang="en-US" dirty="0"/>
          </a:p>
        </p:txBody>
      </p:sp>
    </p:spTree>
    <p:extLst>
      <p:ext uri="{BB962C8B-B14F-4D97-AF65-F5344CB8AC3E}">
        <p14:creationId xmlns:p14="http://schemas.microsoft.com/office/powerpoint/2010/main" val="255851953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Resources - PearsonAccess</a:t>
            </a:r>
            <a:r>
              <a:rPr lang="en-US" baseline="30000" dirty="0"/>
              <a:t>next</a:t>
            </a:r>
            <a:r>
              <a:rPr lang="en-US" dirty="0"/>
              <a:t> Support</a:t>
            </a:r>
          </a:p>
        </p:txBody>
      </p:sp>
      <p:pic>
        <p:nvPicPr>
          <p:cNvPr id="7" name="Content Placeholder 6">
            <a:extLst>
              <a:ext uri="{FF2B5EF4-FFF2-40B4-BE49-F238E27FC236}">
                <a16:creationId xmlns:a16="http://schemas.microsoft.com/office/drawing/2014/main" id="{307D0DB6-D229-455C-BEFC-36FF1C717DB2}"/>
              </a:ext>
            </a:extLst>
          </p:cNvPr>
          <p:cNvPicPr>
            <a:picLocks noGrp="1" noChangeAspect="1"/>
          </p:cNvPicPr>
          <p:nvPr>
            <p:ph idx="1"/>
          </p:nvPr>
        </p:nvPicPr>
        <p:blipFill>
          <a:blip r:embed="rId2"/>
          <a:stretch>
            <a:fillRect/>
          </a:stretch>
        </p:blipFill>
        <p:spPr>
          <a:xfrm>
            <a:off x="1595938" y="1747838"/>
            <a:ext cx="9087210" cy="4351337"/>
          </a:xfrm>
          <a:prstGeom prst="rect">
            <a:avLst/>
          </a:prstGeom>
          <a:ln>
            <a:solidFill>
              <a:schemeClr val="tx1"/>
            </a:solidFill>
          </a:ln>
        </p:spPr>
      </p:pic>
      <p:sp>
        <p:nvSpPr>
          <p:cNvPr id="2" name="Slide Number Placeholder 1">
            <a:extLst>
              <a:ext uri="{FF2B5EF4-FFF2-40B4-BE49-F238E27FC236}">
                <a16:creationId xmlns:a16="http://schemas.microsoft.com/office/drawing/2014/main" id="{AC8A5EE1-0494-4192-87EF-48D31B74BFE1}"/>
              </a:ext>
            </a:extLst>
          </p:cNvPr>
          <p:cNvSpPr>
            <a:spLocks noGrp="1"/>
          </p:cNvSpPr>
          <p:nvPr>
            <p:ph type="sldNum" sz="quarter" idx="12"/>
          </p:nvPr>
        </p:nvSpPr>
        <p:spPr/>
        <p:txBody>
          <a:bodyPr/>
          <a:lstStyle/>
          <a:p>
            <a:fld id="{CD5C70A5-9411-4B11-A0DB-D49D3D849901}" type="slidenum">
              <a:rPr lang="en-US" smtClean="0"/>
              <a:pPr/>
              <a:t>147</a:t>
            </a:fld>
            <a:endParaRPr lang="en-US" dirty="0"/>
          </a:p>
        </p:txBody>
      </p:sp>
    </p:spTree>
    <p:extLst>
      <p:ext uri="{BB962C8B-B14F-4D97-AF65-F5344CB8AC3E}">
        <p14:creationId xmlns:p14="http://schemas.microsoft.com/office/powerpoint/2010/main" val="355861936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Resources – Accessibility Features and Accommodations Manual</a:t>
            </a:r>
          </a:p>
        </p:txBody>
      </p:sp>
      <p:sp>
        <p:nvSpPr>
          <p:cNvPr id="7" name="Content Placeholder 6">
            <a:extLst>
              <a:ext uri="{FF2B5EF4-FFF2-40B4-BE49-F238E27FC236}">
                <a16:creationId xmlns:a16="http://schemas.microsoft.com/office/drawing/2014/main" id="{4BEBC361-5DA8-4591-A3E5-48BE4C773C61}"/>
              </a:ext>
            </a:extLst>
          </p:cNvPr>
          <p:cNvSpPr>
            <a:spLocks noGrp="1"/>
          </p:cNvSpPr>
          <p:nvPr>
            <p:ph sz="half" idx="1"/>
          </p:nvPr>
        </p:nvSpPr>
        <p:spPr/>
        <p:txBody>
          <a:bodyPr/>
          <a:lstStyle/>
          <a:p>
            <a:pPr marL="0" indent="0">
              <a:buNone/>
            </a:pPr>
            <a:r>
              <a:rPr lang="en-US" dirty="0"/>
              <a:t>NJSLA Accessibility Features and Accommodations Manual – coming soon</a:t>
            </a:r>
          </a:p>
        </p:txBody>
      </p:sp>
      <p:sp>
        <p:nvSpPr>
          <p:cNvPr id="4" name="Rectangle 3"/>
          <p:cNvSpPr/>
          <p:nvPr/>
        </p:nvSpPr>
        <p:spPr>
          <a:xfrm>
            <a:off x="8023654" y="4349579"/>
            <a:ext cx="733168" cy="189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2019-02-19.png (276Ã368)">
            <a:extLst>
              <a:ext uri="{FF2B5EF4-FFF2-40B4-BE49-F238E27FC236}">
                <a16:creationId xmlns:a16="http://schemas.microsoft.com/office/drawing/2014/main" id="{EC908830-1520-4D62-8954-BAA56CAB805B}"/>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7448550" y="1692203"/>
            <a:ext cx="3046268" cy="406169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EFD20358-5085-4281-89EF-E4358D4BA948}"/>
              </a:ext>
            </a:extLst>
          </p:cNvPr>
          <p:cNvSpPr>
            <a:spLocks noGrp="1"/>
          </p:cNvSpPr>
          <p:nvPr>
            <p:ph type="sldNum" sz="quarter" idx="12"/>
          </p:nvPr>
        </p:nvSpPr>
        <p:spPr/>
        <p:txBody>
          <a:bodyPr/>
          <a:lstStyle/>
          <a:p>
            <a:fld id="{CD5C70A5-9411-4B11-A0DB-D49D3D849901}" type="slidenum">
              <a:rPr lang="en-US" smtClean="0"/>
              <a:pPr/>
              <a:t>148</a:t>
            </a:fld>
            <a:endParaRPr lang="en-US" dirty="0"/>
          </a:p>
        </p:txBody>
      </p:sp>
    </p:spTree>
    <p:custDataLst>
      <p:tags r:id="rId1"/>
    </p:custDataLst>
    <p:extLst>
      <p:ext uri="{BB962C8B-B14F-4D97-AF65-F5344CB8AC3E}">
        <p14:creationId xmlns:p14="http://schemas.microsoft.com/office/powerpoint/2010/main" val="300574079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 NJSLA  Landing Page</a:t>
            </a:r>
          </a:p>
        </p:txBody>
      </p:sp>
      <p:sp>
        <p:nvSpPr>
          <p:cNvPr id="3" name="Text Placeholder 2"/>
          <p:cNvSpPr>
            <a:spLocks noGrp="1"/>
          </p:cNvSpPr>
          <p:nvPr>
            <p:ph sz="half" idx="1"/>
          </p:nvPr>
        </p:nvSpPr>
        <p:spPr>
          <a:xfrm>
            <a:off x="475488" y="1825625"/>
            <a:ext cx="5544312" cy="4351338"/>
          </a:xfrm>
        </p:spPr>
        <p:txBody>
          <a:bodyPr/>
          <a:lstStyle/>
          <a:p>
            <a:pPr marL="0" indent="0">
              <a:buNone/>
            </a:pPr>
            <a:r>
              <a:rPr lang="en-US" dirty="0">
                <a:hlinkClick r:id="rId2"/>
              </a:rPr>
              <a:t>https://nj.mypearsonsupport.com/</a:t>
            </a:r>
            <a:endParaRPr lang="en-US" dirty="0"/>
          </a:p>
          <a:p>
            <a:pPr lvl="1"/>
            <a:r>
              <a:rPr lang="en-US" dirty="0"/>
              <a:t>Bulletins</a:t>
            </a:r>
          </a:p>
          <a:p>
            <a:pPr lvl="1"/>
            <a:r>
              <a:rPr lang="en-US" dirty="0"/>
              <a:t>Manuals &amp; Guides</a:t>
            </a:r>
          </a:p>
          <a:p>
            <a:pPr lvl="1"/>
            <a:r>
              <a:rPr lang="en-US" dirty="0"/>
              <a:t>Technology Setup</a:t>
            </a:r>
          </a:p>
          <a:p>
            <a:pPr lvl="1"/>
            <a:r>
              <a:rPr lang="en-US" dirty="0"/>
              <a:t>Test Preparation</a:t>
            </a:r>
          </a:p>
          <a:p>
            <a:pPr lvl="1"/>
            <a:endParaRPr lang="en-US" dirty="0"/>
          </a:p>
          <a:p>
            <a:pPr lvl="1"/>
            <a:endParaRPr lang="en-US" dirty="0"/>
          </a:p>
        </p:txBody>
      </p:sp>
      <p:pic>
        <p:nvPicPr>
          <p:cNvPr id="6" name="Content Placeholder 5">
            <a:extLst>
              <a:ext uri="{FF2B5EF4-FFF2-40B4-BE49-F238E27FC236}">
                <a16:creationId xmlns:a16="http://schemas.microsoft.com/office/drawing/2014/main" id="{9F57D5AE-12CC-4835-884B-F431AFF3A258}"/>
              </a:ext>
            </a:extLst>
          </p:cNvPr>
          <p:cNvPicPr>
            <a:picLocks noGrp="1" noChangeAspect="1"/>
          </p:cNvPicPr>
          <p:nvPr>
            <p:ph sz="half" idx="2"/>
          </p:nvPr>
        </p:nvPicPr>
        <p:blipFill>
          <a:blip r:embed="rId3"/>
          <a:stretch>
            <a:fillRect/>
          </a:stretch>
        </p:blipFill>
        <p:spPr>
          <a:xfrm>
            <a:off x="5555974" y="2380915"/>
            <a:ext cx="6186667" cy="2920000"/>
          </a:xfrm>
          <a:prstGeom prst="rect">
            <a:avLst/>
          </a:prstGeom>
          <a:ln>
            <a:solidFill>
              <a:schemeClr val="tx1"/>
            </a:solidFill>
          </a:ln>
        </p:spPr>
      </p:pic>
      <p:sp>
        <p:nvSpPr>
          <p:cNvPr id="7" name="Slide Number Placeholder 6">
            <a:extLst>
              <a:ext uri="{FF2B5EF4-FFF2-40B4-BE49-F238E27FC236}">
                <a16:creationId xmlns:a16="http://schemas.microsoft.com/office/drawing/2014/main" id="{91E99ACE-03BE-4D96-A041-B99C85C31761}"/>
              </a:ext>
            </a:extLst>
          </p:cNvPr>
          <p:cNvSpPr>
            <a:spLocks noGrp="1"/>
          </p:cNvSpPr>
          <p:nvPr>
            <p:ph type="sldNum" sz="quarter" idx="12"/>
          </p:nvPr>
        </p:nvSpPr>
        <p:spPr/>
        <p:txBody>
          <a:bodyPr/>
          <a:lstStyle/>
          <a:p>
            <a:fld id="{CD5C70A5-9411-4B11-A0DB-D49D3D849901}" type="slidenum">
              <a:rPr lang="en-US" smtClean="0"/>
              <a:pPr/>
              <a:t>149</a:t>
            </a:fld>
            <a:endParaRPr lang="en-US" dirty="0"/>
          </a:p>
        </p:txBody>
      </p:sp>
    </p:spTree>
    <p:extLst>
      <p:ext uri="{BB962C8B-B14F-4D97-AF65-F5344CB8AC3E}">
        <p14:creationId xmlns:p14="http://schemas.microsoft.com/office/powerpoint/2010/main" val="115145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TestNav Desktop</a:t>
            </a:r>
          </a:p>
        </p:txBody>
      </p:sp>
      <p:sp>
        <p:nvSpPr>
          <p:cNvPr id="3" name="Text Placeholder 2"/>
          <p:cNvSpPr>
            <a:spLocks noGrp="1"/>
          </p:cNvSpPr>
          <p:nvPr>
            <p:ph idx="1"/>
          </p:nvPr>
        </p:nvSpPr>
        <p:spPr/>
        <p:txBody>
          <a:bodyPr>
            <a:normAutofit fontScale="85000" lnSpcReduction="20000"/>
          </a:bodyPr>
          <a:lstStyle/>
          <a:p>
            <a:r>
              <a:rPr lang="en-US" dirty="0"/>
              <a:t>The TestNav Desktop App</a:t>
            </a:r>
          </a:p>
          <a:p>
            <a:pPr lvl="1"/>
            <a:r>
              <a:rPr lang="en-US" dirty="0"/>
              <a:t>Available at </a:t>
            </a:r>
            <a:r>
              <a:rPr lang="en-US" dirty="0">
                <a:hlinkClick r:id="rId2"/>
              </a:rPr>
              <a:t>http://download.testnav.com/</a:t>
            </a:r>
            <a:r>
              <a:rPr lang="en-US" dirty="0"/>
              <a:t> </a:t>
            </a:r>
          </a:p>
          <a:p>
            <a:pPr lvl="1"/>
            <a:r>
              <a:rPr lang="en-US" dirty="0"/>
              <a:t>Runs on specific versions of Windows, Android, Chrome OS, iOS,  mac OS , </a:t>
            </a:r>
            <a:r>
              <a:rPr lang="en-US" dirty="0" err="1"/>
              <a:t>macOS</a:t>
            </a:r>
            <a:r>
              <a:rPr lang="en-US" dirty="0"/>
              <a:t> Sierra and Linux Operating Systems</a:t>
            </a:r>
          </a:p>
          <a:p>
            <a:pPr lvl="3"/>
            <a:r>
              <a:rPr lang="en-US" dirty="0"/>
              <a:t>For specific Operating System versions, please review: </a:t>
            </a:r>
            <a:r>
              <a:rPr lang="en-US" dirty="0">
                <a:hlinkClick r:id="rId3"/>
              </a:rPr>
              <a:t>TestNav System Requirements</a:t>
            </a:r>
            <a:endParaRPr lang="en-US" dirty="0"/>
          </a:p>
          <a:p>
            <a:pPr lvl="1"/>
            <a:r>
              <a:rPr lang="en-US" dirty="0"/>
              <a:t>No Java dependencies </a:t>
            </a:r>
          </a:p>
          <a:p>
            <a:pPr lvl="1"/>
            <a:r>
              <a:rPr lang="en-US" dirty="0"/>
              <a:t>No Pop-Up Blocker settings required</a:t>
            </a:r>
          </a:p>
          <a:p>
            <a:pPr lvl="1"/>
            <a:r>
              <a:rPr lang="en-US" dirty="0"/>
              <a:t>Identical student login experience on Chromebooks and iPads</a:t>
            </a:r>
          </a:p>
          <a:p>
            <a:pPr lvl="1"/>
            <a:r>
              <a:rPr lang="en-US" dirty="0"/>
              <a:t>Compatible with touchscreen devices</a:t>
            </a:r>
          </a:p>
          <a:p>
            <a:pPr lvl="1"/>
            <a:endParaRPr lang="en-US" dirty="0"/>
          </a:p>
          <a:p>
            <a:r>
              <a:rPr lang="en-US" dirty="0"/>
              <a:t>Additional Notes</a:t>
            </a:r>
          </a:p>
          <a:p>
            <a:pPr lvl="1"/>
            <a:r>
              <a:rPr lang="en-US" dirty="0"/>
              <a:t>The TestNav Desktop App is now compatible with Assistive Technology (AT)</a:t>
            </a:r>
          </a:p>
          <a:p>
            <a:pPr lvl="2"/>
            <a:r>
              <a:rPr lang="en-US" dirty="0"/>
              <a:t>Browser-based testing is no longer required for use with AT</a:t>
            </a:r>
          </a:p>
          <a:p>
            <a:pPr lvl="2"/>
            <a:r>
              <a:rPr lang="en-US" dirty="0"/>
              <a:t>Always test for AT compatibility by completing an Infrastructure Trial</a:t>
            </a:r>
          </a:p>
          <a:p>
            <a:pPr lvl="2"/>
            <a:r>
              <a:rPr lang="en-US" dirty="0"/>
              <a:t>Review NJSLA Assistive Technologies Guidelines (Available in March)</a:t>
            </a:r>
          </a:p>
          <a:p>
            <a:pPr lvl="1"/>
            <a:endParaRPr lang="en-US" dirty="0"/>
          </a:p>
        </p:txBody>
      </p:sp>
      <p:sp>
        <p:nvSpPr>
          <p:cNvPr id="4" name="Slide Number Placeholder 3">
            <a:extLst>
              <a:ext uri="{FF2B5EF4-FFF2-40B4-BE49-F238E27FC236}">
                <a16:creationId xmlns:a16="http://schemas.microsoft.com/office/drawing/2014/main" id="{834D715A-EDA1-442A-AFFD-85EE3A7F2536}"/>
              </a:ext>
            </a:extLst>
          </p:cNvPr>
          <p:cNvSpPr>
            <a:spLocks noGrp="1"/>
          </p:cNvSpPr>
          <p:nvPr>
            <p:ph type="sldNum" sz="quarter" idx="12"/>
          </p:nvPr>
        </p:nvSpPr>
        <p:spPr/>
        <p:txBody>
          <a:bodyPr/>
          <a:lstStyle/>
          <a:p>
            <a:fld id="{CD5C70A5-9411-4B11-A0DB-D49D3D849901}" type="slidenum">
              <a:rPr lang="en-US" smtClean="0"/>
              <a:pPr/>
              <a:t>15</a:t>
            </a:fld>
            <a:endParaRPr lang="en-US" dirty="0"/>
          </a:p>
        </p:txBody>
      </p:sp>
    </p:spTree>
    <p:extLst>
      <p:ext uri="{BB962C8B-B14F-4D97-AF65-F5344CB8AC3E}">
        <p14:creationId xmlns:p14="http://schemas.microsoft.com/office/powerpoint/2010/main" val="16580846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NJSLA-ELA, NJSLA-M, and NJSLA-S Support</a:t>
            </a:r>
          </a:p>
        </p:txBody>
      </p:sp>
      <p:sp>
        <p:nvSpPr>
          <p:cNvPr id="3" name="Text Placeholder 2"/>
          <p:cNvSpPr>
            <a:spLocks noGrp="1"/>
          </p:cNvSpPr>
          <p:nvPr>
            <p:ph idx="1"/>
          </p:nvPr>
        </p:nvSpPr>
        <p:spPr/>
        <p:txBody>
          <a:bodyPr>
            <a:normAutofit/>
          </a:bodyPr>
          <a:lstStyle/>
          <a:p>
            <a:r>
              <a:rPr lang="en-US" dirty="0"/>
              <a:t>Support </a:t>
            </a:r>
          </a:p>
          <a:p>
            <a:r>
              <a:rPr lang="en-US" dirty="0"/>
              <a:t>For help with PearsonAccess</a:t>
            </a:r>
            <a:r>
              <a:rPr lang="en-US" baseline="30000" dirty="0"/>
              <a:t>next</a:t>
            </a:r>
            <a:r>
              <a:rPr lang="en-US" dirty="0"/>
              <a:t>, TestNav, shipments, additional orders, related to NJSLA-ELA, NJSLA-M, and NJSLA-S.</a:t>
            </a:r>
          </a:p>
          <a:p>
            <a:pPr lvl="1"/>
            <a:r>
              <a:rPr lang="en-US" dirty="0"/>
              <a:t>Web Form: </a:t>
            </a:r>
            <a:r>
              <a:rPr lang="en-US" dirty="0">
                <a:hlinkClick r:id="rId2"/>
              </a:rPr>
              <a:t>http://download.pearsonaccessnext.com/ref/WebToCase.html?p=NEW%20JERSEY&amp;a=ELA%2FMath%0AScience</a:t>
            </a:r>
            <a:endParaRPr lang="en-US" dirty="0"/>
          </a:p>
          <a:p>
            <a:pPr lvl="1"/>
            <a:r>
              <a:rPr lang="en-US" altLang="en-US" dirty="0"/>
              <a:t>Telephone: 888-705-9416 </a:t>
            </a:r>
          </a:p>
          <a:p>
            <a:pPr lvl="1"/>
            <a:r>
              <a:rPr lang="en-US" b="1" dirty="0"/>
              <a:t>NJSLA-ELA/NJSLA-M Support Hours: </a:t>
            </a:r>
            <a:r>
              <a:rPr lang="en-US" dirty="0"/>
              <a:t>Monday – Friday,  6:30 am - 7:30 pm (ET)</a:t>
            </a:r>
          </a:p>
          <a:p>
            <a:pPr lvl="1"/>
            <a:r>
              <a:rPr lang="en-US" b="1" dirty="0"/>
              <a:t>NJSLA-S Support Hours: </a:t>
            </a:r>
            <a:r>
              <a:rPr lang="en-US" dirty="0"/>
              <a:t>Monday – Friday, 8:00 am - 5:00 pm (ET)</a:t>
            </a:r>
          </a:p>
          <a:p>
            <a:pPr lvl="1"/>
            <a:r>
              <a:rPr lang="en-US" dirty="0"/>
              <a:t>Email Support: </a:t>
            </a:r>
            <a:r>
              <a:rPr lang="en-US" dirty="0">
                <a:hlinkClick r:id="rId3"/>
              </a:rPr>
              <a:t>NJScienceHelp@measinc.com</a:t>
            </a:r>
            <a:endParaRPr lang="en-US" dirty="0"/>
          </a:p>
          <a:p>
            <a:pPr lvl="1"/>
            <a:endParaRPr lang="en-US" altLang="en-US" dirty="0"/>
          </a:p>
          <a:p>
            <a:pPr lvl="1"/>
            <a:endParaRPr lang="en-US" altLang="en-US" dirty="0"/>
          </a:p>
        </p:txBody>
      </p:sp>
      <p:sp>
        <p:nvSpPr>
          <p:cNvPr id="4" name="Slide Number Placeholder 3">
            <a:extLst>
              <a:ext uri="{FF2B5EF4-FFF2-40B4-BE49-F238E27FC236}">
                <a16:creationId xmlns:a16="http://schemas.microsoft.com/office/drawing/2014/main" id="{BD905D87-10C8-4F61-8DB8-4832477297E7}"/>
              </a:ext>
            </a:extLst>
          </p:cNvPr>
          <p:cNvSpPr>
            <a:spLocks noGrp="1"/>
          </p:cNvSpPr>
          <p:nvPr>
            <p:ph type="sldNum" sz="quarter" idx="12"/>
          </p:nvPr>
        </p:nvSpPr>
        <p:spPr/>
        <p:txBody>
          <a:bodyPr/>
          <a:lstStyle/>
          <a:p>
            <a:fld id="{CD5C70A5-9411-4B11-A0DB-D49D3D849901}" type="slidenum">
              <a:rPr lang="en-US" smtClean="0"/>
              <a:pPr/>
              <a:t>150</a:t>
            </a:fld>
            <a:endParaRPr lang="en-US" dirty="0"/>
          </a:p>
        </p:txBody>
      </p:sp>
    </p:spTree>
    <p:extLst>
      <p:ext uri="{BB962C8B-B14F-4D97-AF65-F5344CB8AC3E}">
        <p14:creationId xmlns:p14="http://schemas.microsoft.com/office/powerpoint/2010/main" val="91949441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NJDOE Assessment Coordinators</a:t>
            </a:r>
          </a:p>
        </p:txBody>
      </p:sp>
      <p:sp>
        <p:nvSpPr>
          <p:cNvPr id="7" name="Content Placeholder 6">
            <a:extLst>
              <a:ext uri="{FF2B5EF4-FFF2-40B4-BE49-F238E27FC236}">
                <a16:creationId xmlns:a16="http://schemas.microsoft.com/office/drawing/2014/main" id="{BB7C5E5E-E610-4653-A4F2-7A16E756AB83}"/>
              </a:ext>
            </a:extLst>
          </p:cNvPr>
          <p:cNvSpPr txBox="1">
            <a:spLocks noGrp="1"/>
          </p:cNvSpPr>
          <p:nvPr>
            <p:ph idx="1"/>
          </p:nvPr>
        </p:nvSpPr>
        <p:spPr>
          <a:xfrm>
            <a:off x="838200" y="2056434"/>
            <a:ext cx="10515600" cy="3418575"/>
          </a:xfrm>
        </p:spPr>
        <p:txBody>
          <a:bodyPr numCol="2">
            <a:normAutofit fontScale="25000" lnSpcReduction="20000"/>
          </a:bodyPr>
          <a:lstStyle/>
          <a:p>
            <a:pPr marL="0" indent="0">
              <a:buNone/>
            </a:pPr>
            <a:r>
              <a:rPr lang="en-US" sz="9600" dirty="0"/>
              <a:t>Orlando Vadel, Grades 3-8 NJSLA Coordinator</a:t>
            </a:r>
          </a:p>
          <a:p>
            <a:pPr marL="0" indent="0">
              <a:buNone/>
            </a:pPr>
            <a:r>
              <a:rPr lang="en-US" sz="9600" dirty="0"/>
              <a:t>609-376-3470</a:t>
            </a:r>
          </a:p>
          <a:p>
            <a:pPr marL="0" indent="0">
              <a:buNone/>
            </a:pPr>
            <a:r>
              <a:rPr lang="en-US" sz="9600" dirty="0">
                <a:hlinkClick r:id="rId2"/>
              </a:rPr>
              <a:t>Orlando.Vadel@doe.nj.gov</a:t>
            </a:r>
            <a:endParaRPr lang="en-US" sz="9600" dirty="0"/>
          </a:p>
          <a:p>
            <a:pPr marL="0" indent="0">
              <a:buNone/>
            </a:pPr>
            <a:endParaRPr lang="en-US" sz="9600" dirty="0"/>
          </a:p>
          <a:p>
            <a:pPr marL="0" indent="0">
              <a:buNone/>
            </a:pPr>
            <a:r>
              <a:rPr lang="en-US" sz="9600" dirty="0"/>
              <a:t>John Boczany, NJSLA-S Coordinator</a:t>
            </a:r>
          </a:p>
          <a:p>
            <a:pPr marL="0" indent="0">
              <a:buNone/>
            </a:pPr>
            <a:r>
              <a:rPr lang="en-US" sz="9600" dirty="0"/>
              <a:t>609-376-3460</a:t>
            </a:r>
          </a:p>
          <a:p>
            <a:pPr marL="0" indent="0">
              <a:buNone/>
            </a:pPr>
            <a:r>
              <a:rPr lang="en-US" sz="9600" dirty="0">
                <a:hlinkClick r:id="rId3"/>
              </a:rPr>
              <a:t>John.Boczany@doe.nj.gov</a:t>
            </a:r>
            <a:endParaRPr lang="en-US" sz="9600" dirty="0"/>
          </a:p>
          <a:p>
            <a:pPr marL="0" indent="0">
              <a:buNone/>
            </a:pPr>
            <a:endParaRPr lang="en-US" sz="9600" dirty="0"/>
          </a:p>
          <a:p>
            <a:pPr marL="0" indent="0">
              <a:buNone/>
            </a:pPr>
            <a:endParaRPr lang="en-US" sz="9600" dirty="0"/>
          </a:p>
          <a:p>
            <a:pPr marL="0" indent="0">
              <a:buNone/>
            </a:pPr>
            <a:endParaRPr lang="en-US" sz="9600" dirty="0"/>
          </a:p>
          <a:p>
            <a:pPr marL="0" indent="0">
              <a:buNone/>
            </a:pPr>
            <a:r>
              <a:rPr lang="en-US" sz="9600" dirty="0"/>
              <a:t>Timothy Steele-Dadzie, High School NJSLA Coordinator</a:t>
            </a:r>
          </a:p>
          <a:p>
            <a:pPr marL="0" indent="0">
              <a:buNone/>
            </a:pPr>
            <a:r>
              <a:rPr lang="en-US" sz="9600" dirty="0"/>
              <a:t>609-376-3469</a:t>
            </a:r>
          </a:p>
          <a:p>
            <a:pPr marL="0" indent="0">
              <a:buNone/>
            </a:pPr>
            <a:r>
              <a:rPr lang="en-US" sz="9600" dirty="0">
                <a:hlinkClick r:id="rId4"/>
              </a:rPr>
              <a:t>Timothy.SteeleDadzie@doe.nj.gov</a:t>
            </a:r>
            <a:endParaRPr lang="en-US" sz="9600" dirty="0"/>
          </a:p>
          <a:p>
            <a:pPr marL="0" indent="0">
              <a:buNone/>
            </a:pPr>
            <a:endParaRPr lang="en-US" sz="9600" dirty="0"/>
          </a:p>
          <a:p>
            <a:pPr marL="0" indent="0">
              <a:buNone/>
            </a:pPr>
            <a:endParaRPr lang="en-US" sz="9600" dirty="0"/>
          </a:p>
          <a:p>
            <a:pPr marL="0" indent="0">
              <a:buNone/>
            </a:pPr>
            <a:endParaRPr lang="en-US" sz="96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14C6A35A-FF76-4929-B904-115531B9CDDB}"/>
              </a:ext>
            </a:extLst>
          </p:cNvPr>
          <p:cNvSpPr>
            <a:spLocks noGrp="1"/>
          </p:cNvSpPr>
          <p:nvPr>
            <p:ph idx="13"/>
          </p:nvPr>
        </p:nvSpPr>
        <p:spPr>
          <a:xfrm>
            <a:off x="735980" y="1282629"/>
            <a:ext cx="10749776" cy="448236"/>
          </a:xfrm>
        </p:spPr>
        <p:txBody>
          <a:bodyPr>
            <a:normAutofit fontScale="77500" lnSpcReduction="20000"/>
          </a:bodyPr>
          <a:lstStyle/>
          <a:p>
            <a:r>
              <a:rPr lang="en-US" dirty="0"/>
              <a:t>Only the District Test Coordinator, District Technology Coordinator, or Superintendent should contact the Office of Assessments regarding NJSLA related matters. STCs should contact their respective DTC for technical assistance and guidance.</a:t>
            </a:r>
          </a:p>
          <a:p>
            <a:endParaRPr lang="en-US" dirty="0"/>
          </a:p>
        </p:txBody>
      </p:sp>
      <p:sp>
        <p:nvSpPr>
          <p:cNvPr id="3" name="Slide Number Placeholder 2">
            <a:extLst>
              <a:ext uri="{FF2B5EF4-FFF2-40B4-BE49-F238E27FC236}">
                <a16:creationId xmlns:a16="http://schemas.microsoft.com/office/drawing/2014/main" id="{B3ED28C3-725D-4D1C-8867-DC5C2025A74A}"/>
              </a:ext>
            </a:extLst>
          </p:cNvPr>
          <p:cNvSpPr>
            <a:spLocks noGrp="1"/>
          </p:cNvSpPr>
          <p:nvPr>
            <p:ph type="sldNum" sz="quarter" idx="12"/>
          </p:nvPr>
        </p:nvSpPr>
        <p:spPr/>
        <p:txBody>
          <a:bodyPr/>
          <a:lstStyle/>
          <a:p>
            <a:fld id="{CD5C70A5-9411-4B11-A0DB-D49D3D849901}" type="slidenum">
              <a:rPr lang="en-US" smtClean="0"/>
              <a:pPr/>
              <a:t>151</a:t>
            </a:fld>
            <a:endParaRPr lang="en-US" dirty="0"/>
          </a:p>
        </p:txBody>
      </p:sp>
    </p:spTree>
    <p:extLst>
      <p:ext uri="{BB962C8B-B14F-4D97-AF65-F5344CB8AC3E}">
        <p14:creationId xmlns:p14="http://schemas.microsoft.com/office/powerpoint/2010/main" val="184261440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CFC245-A666-48D9-86B8-F8DF007AEE1B}"/>
              </a:ext>
            </a:extLst>
          </p:cNvPr>
          <p:cNvSpPr>
            <a:spLocks noGrp="1"/>
          </p:cNvSpPr>
          <p:nvPr>
            <p:ph type="title"/>
          </p:nvPr>
        </p:nvSpPr>
        <p:spPr/>
        <p:txBody>
          <a:bodyPr/>
          <a:lstStyle/>
          <a:p>
            <a:r>
              <a:rPr lang="en-US" b="1" dirty="0">
                <a:latin typeface="Calibri Light" panose="020F0302020204030204" pitchFamily="34" charset="0"/>
                <a:cs typeface="Calibri Light" panose="020F0302020204030204" pitchFamily="34" charset="0"/>
              </a:rPr>
              <a:t>Feedback Survey</a:t>
            </a:r>
          </a:p>
        </p:txBody>
      </p:sp>
      <p:sp>
        <p:nvSpPr>
          <p:cNvPr id="7" name="Content Placeholder 6">
            <a:extLst>
              <a:ext uri="{FF2B5EF4-FFF2-40B4-BE49-F238E27FC236}">
                <a16:creationId xmlns:a16="http://schemas.microsoft.com/office/drawing/2014/main" id="{D7D87F44-7C01-44AA-8E0C-5084611216FE}"/>
              </a:ext>
            </a:extLst>
          </p:cNvPr>
          <p:cNvSpPr>
            <a:spLocks noGrp="1"/>
          </p:cNvSpPr>
          <p:nvPr>
            <p:ph idx="1"/>
          </p:nvPr>
        </p:nvSpPr>
        <p:spPr/>
        <p:txBody>
          <a:bodyPr/>
          <a:lstStyle/>
          <a:p>
            <a:pPr marL="0" indent="0" algn="ctr">
              <a:buNone/>
            </a:pPr>
            <a:r>
              <a:rPr lang="en-US" dirty="0"/>
              <a:t>How are we doing? Take our feedback survey here:</a:t>
            </a:r>
          </a:p>
          <a:p>
            <a:pPr marL="0" indent="0" algn="ctr">
              <a:buNone/>
            </a:pPr>
            <a:r>
              <a:rPr lang="en-US" dirty="0">
                <a:hlinkClick r:id="rId2"/>
              </a:rPr>
              <a:t>https://www.surveymonkey.com/r/FXQMGDB</a:t>
            </a:r>
            <a:r>
              <a:rPr lang="en-US" dirty="0"/>
              <a:t> </a:t>
            </a:r>
          </a:p>
        </p:txBody>
      </p:sp>
      <p:pic>
        <p:nvPicPr>
          <p:cNvPr id="9" name="Picture 8" descr="A picture containing black, object&#10;&#10;Description automatically generated">
            <a:extLst>
              <a:ext uri="{FF2B5EF4-FFF2-40B4-BE49-F238E27FC236}">
                <a16:creationId xmlns:a16="http://schemas.microsoft.com/office/drawing/2014/main" id="{CC63751A-E715-4D1C-A147-2233ED589E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6280" y="3188448"/>
            <a:ext cx="2910840" cy="2910840"/>
          </a:xfrm>
          <a:prstGeom prst="rect">
            <a:avLst/>
          </a:prstGeom>
        </p:spPr>
      </p:pic>
    </p:spTree>
    <p:extLst>
      <p:ext uri="{BB962C8B-B14F-4D97-AF65-F5344CB8AC3E}">
        <p14:creationId xmlns:p14="http://schemas.microsoft.com/office/powerpoint/2010/main" val="220581475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407EAD-6EF8-48FA-8834-309EF48E61BA}"/>
              </a:ext>
            </a:extLst>
          </p:cNvPr>
          <p:cNvSpPr>
            <a:spLocks noGrp="1"/>
          </p:cNvSpPr>
          <p:nvPr>
            <p:ph type="body" sz="quarter" idx="13"/>
          </p:nvPr>
        </p:nvSpPr>
        <p:spPr/>
        <p:txBody>
          <a:bodyPr/>
          <a:lstStyle/>
          <a:p>
            <a:endParaRPr lang="en-US" dirty="0"/>
          </a:p>
        </p:txBody>
      </p:sp>
      <p:sp>
        <p:nvSpPr>
          <p:cNvPr id="3" name="Slide Number Placeholder 2">
            <a:extLst>
              <a:ext uri="{FF2B5EF4-FFF2-40B4-BE49-F238E27FC236}">
                <a16:creationId xmlns:a16="http://schemas.microsoft.com/office/drawing/2014/main" id="{C5560EB4-68F2-4655-BB23-6E24466830BE}"/>
              </a:ext>
            </a:extLst>
          </p:cNvPr>
          <p:cNvSpPr>
            <a:spLocks noGrp="1"/>
          </p:cNvSpPr>
          <p:nvPr>
            <p:ph type="sldNum" sz="quarter" idx="14"/>
          </p:nvPr>
        </p:nvSpPr>
        <p:spPr/>
        <p:txBody>
          <a:bodyPr/>
          <a:lstStyle/>
          <a:p>
            <a:pPr algn="r"/>
            <a:fld id="{CD5C70A5-9411-4B11-A0DB-D49D3D849901}" type="slidenum">
              <a:rPr lang="en-US" smtClean="0"/>
              <a:pPr algn="r"/>
              <a:t>153</a:t>
            </a:fld>
            <a:endParaRPr lang="en-US" dirty="0"/>
          </a:p>
        </p:txBody>
      </p:sp>
    </p:spTree>
    <p:extLst>
      <p:ext uri="{BB962C8B-B14F-4D97-AF65-F5344CB8AC3E}">
        <p14:creationId xmlns:p14="http://schemas.microsoft.com/office/powerpoint/2010/main" val="380351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TestNav Downloads Page</a:t>
            </a:r>
          </a:p>
        </p:txBody>
      </p:sp>
      <p:sp>
        <p:nvSpPr>
          <p:cNvPr id="7" name="Rectangle 6"/>
          <p:cNvSpPr/>
          <p:nvPr/>
        </p:nvSpPr>
        <p:spPr>
          <a:xfrm>
            <a:off x="3363160" y="5915353"/>
            <a:ext cx="5465680" cy="523220"/>
          </a:xfrm>
          <a:prstGeom prst="rect">
            <a:avLst/>
          </a:prstGeom>
        </p:spPr>
        <p:txBody>
          <a:bodyPr wrap="square">
            <a:spAutoFit/>
          </a:bodyPr>
          <a:lstStyle/>
          <a:p>
            <a:pPr marL="222647" algn="ctr">
              <a:spcBef>
                <a:spcPts val="225"/>
              </a:spcBef>
              <a:spcAft>
                <a:spcPts val="225"/>
              </a:spcAft>
              <a:buSzPct val="125000"/>
              <a:tabLst>
                <a:tab pos="173831" algn="l"/>
              </a:tabLst>
              <a:defRPr/>
            </a:pPr>
            <a:r>
              <a:rPr lang="en-US" sz="2800" dirty="0">
                <a:hlinkClick r:id="rId2"/>
              </a:rPr>
              <a:t>http://download.testnav.com/</a:t>
            </a:r>
            <a:endParaRPr lang="en-US" sz="2800" dirty="0"/>
          </a:p>
        </p:txBody>
      </p:sp>
      <p:pic>
        <p:nvPicPr>
          <p:cNvPr id="9" name="Content Placeholder 8">
            <a:extLst>
              <a:ext uri="{FF2B5EF4-FFF2-40B4-BE49-F238E27FC236}">
                <a16:creationId xmlns:a16="http://schemas.microsoft.com/office/drawing/2014/main" id="{81FE666C-5CFC-497C-A23A-77BCE89974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53020" y="1564016"/>
            <a:ext cx="7285959" cy="4351337"/>
          </a:xfrm>
          <a:prstGeom prst="rect">
            <a:avLst/>
          </a:prstGeom>
          <a:ln w="19050">
            <a:solidFill>
              <a:schemeClr val="tx1"/>
            </a:solidFill>
          </a:ln>
        </p:spPr>
      </p:pic>
      <p:sp>
        <p:nvSpPr>
          <p:cNvPr id="3" name="Slide Number Placeholder 2">
            <a:extLst>
              <a:ext uri="{FF2B5EF4-FFF2-40B4-BE49-F238E27FC236}">
                <a16:creationId xmlns:a16="http://schemas.microsoft.com/office/drawing/2014/main" id="{2F2C0195-D6FC-40EE-BA7C-79FCDF898AE3}"/>
              </a:ext>
            </a:extLst>
          </p:cNvPr>
          <p:cNvSpPr>
            <a:spLocks noGrp="1"/>
          </p:cNvSpPr>
          <p:nvPr>
            <p:ph type="sldNum" sz="quarter" idx="12"/>
          </p:nvPr>
        </p:nvSpPr>
        <p:spPr/>
        <p:txBody>
          <a:bodyPr/>
          <a:lstStyle/>
          <a:p>
            <a:fld id="{CD5C70A5-9411-4B11-A0DB-D49D3D849901}" type="slidenum">
              <a:rPr lang="en-US" smtClean="0"/>
              <a:pPr/>
              <a:t>16</a:t>
            </a:fld>
            <a:endParaRPr lang="en-US" dirty="0"/>
          </a:p>
        </p:txBody>
      </p:sp>
    </p:spTree>
    <p:extLst>
      <p:ext uri="{BB962C8B-B14F-4D97-AF65-F5344CB8AC3E}">
        <p14:creationId xmlns:p14="http://schemas.microsoft.com/office/powerpoint/2010/main" val="3790500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Setup</a:t>
            </a:r>
          </a:p>
        </p:txBody>
      </p:sp>
      <p:sp>
        <p:nvSpPr>
          <p:cNvPr id="4" name="Title 1"/>
          <p:cNvSpPr txBox="1">
            <a:spLocks/>
          </p:cNvSpPr>
          <p:nvPr/>
        </p:nvSpPr>
        <p:spPr>
          <a:xfrm>
            <a:off x="4781550" y="857250"/>
            <a:ext cx="4743450" cy="914400"/>
          </a:xfrm>
          <a:prstGeom prst="rect">
            <a:avLst/>
          </a:prstGeom>
        </p:spPr>
        <p:txBody>
          <a:bodyPr lIns="67409" tIns="33705" rIns="67409" bIns="33705"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3300" b="1" dirty="0">
              <a:solidFill>
                <a:prstClr val="black"/>
              </a:solidFill>
            </a:endParaRPr>
          </a:p>
        </p:txBody>
      </p:sp>
      <p:sp>
        <p:nvSpPr>
          <p:cNvPr id="8" name="Rectangle 3">
            <a:extLst>
              <a:ext uri="{FF2B5EF4-FFF2-40B4-BE49-F238E27FC236}">
                <a16:creationId xmlns:a16="http://schemas.microsoft.com/office/drawing/2014/main" id="{8D08AEE3-9A7B-4A9D-B017-D9A834E1AF74}"/>
              </a:ext>
            </a:extLst>
          </p:cNvPr>
          <p:cNvSpPr txBox="1">
            <a:spLocks noGrp="1" noChangeArrowheads="1"/>
          </p:cNvSpPr>
          <p:nvPr>
            <p:ph idx="1"/>
          </p:nvPr>
        </p:nvSpPr>
        <p:spPr>
          <a:xfrm>
            <a:off x="838200" y="1747838"/>
            <a:ext cx="10515600" cy="4351337"/>
          </a:xfrm>
          <a:prstGeom prst="rect">
            <a:avLst/>
          </a:prstGeom>
        </p:spPr>
        <p:txBody>
          <a:bodyPr lIns="68580"/>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25"/>
              </a:spcBef>
              <a:spcAft>
                <a:spcPts val="225"/>
              </a:spcAft>
              <a:buClr>
                <a:schemeClr val="bg1">
                  <a:lumMod val="85000"/>
                </a:schemeClr>
              </a:buClr>
              <a:buSzPct val="125000"/>
              <a:buFont typeface="Wingdings" panose="05000000000000000000" pitchFamily="2" charset="2"/>
              <a:buChar char="q"/>
              <a:defRPr/>
            </a:pPr>
            <a:r>
              <a:rPr lang="en-US" sz="2400" b="1" dirty="0"/>
              <a:t>Technology Setup</a:t>
            </a:r>
          </a:p>
          <a:p>
            <a:pPr lvl="2">
              <a:spcBef>
                <a:spcPts val="225"/>
              </a:spcBef>
              <a:spcAft>
                <a:spcPts val="225"/>
              </a:spcAft>
              <a:buSzPct val="100000"/>
              <a:buFont typeface="Wingdings" panose="05000000000000000000" pitchFamily="2" charset="2"/>
              <a:buChar char="q"/>
              <a:defRPr/>
            </a:pPr>
            <a:r>
              <a:rPr lang="en-US" dirty="0"/>
              <a:t>  Configure the Network</a:t>
            </a:r>
          </a:p>
          <a:p>
            <a:pPr lvl="2">
              <a:spcBef>
                <a:spcPts val="225"/>
              </a:spcBef>
              <a:spcAft>
                <a:spcPts val="225"/>
              </a:spcAft>
              <a:buSzPct val="100000"/>
              <a:buFont typeface="Wingdings" panose="05000000000000000000" pitchFamily="2" charset="2"/>
              <a:buChar char="q"/>
              <a:defRPr/>
            </a:pPr>
            <a:r>
              <a:rPr lang="en-US" dirty="0"/>
              <a:t>  Proctor Caching</a:t>
            </a:r>
          </a:p>
          <a:p>
            <a:pPr lvl="2">
              <a:spcBef>
                <a:spcPts val="225"/>
              </a:spcBef>
              <a:spcAft>
                <a:spcPts val="225"/>
              </a:spcAft>
              <a:buSzPct val="100000"/>
              <a:buFont typeface="Wingdings" panose="05000000000000000000" pitchFamily="2" charset="2"/>
              <a:buChar char="q"/>
              <a:defRPr/>
            </a:pPr>
            <a:r>
              <a:rPr lang="en-US" dirty="0"/>
              <a:t>  TestNav 8 and Proctor Caching Configurations </a:t>
            </a:r>
          </a:p>
          <a:p>
            <a:pPr lvl="2">
              <a:spcBef>
                <a:spcPts val="225"/>
              </a:spcBef>
              <a:spcAft>
                <a:spcPts val="225"/>
              </a:spcAft>
              <a:buSzPct val="100000"/>
              <a:buFont typeface="Wingdings" panose="05000000000000000000" pitchFamily="2" charset="2"/>
              <a:buChar char="q"/>
              <a:defRPr/>
            </a:pPr>
            <a:r>
              <a:rPr lang="en-US" dirty="0"/>
              <a:t>  Practice Tests and Tutorials</a:t>
            </a:r>
            <a:endParaRPr lang="en-US" baseline="30000" dirty="0"/>
          </a:p>
        </p:txBody>
      </p:sp>
      <p:sp>
        <p:nvSpPr>
          <p:cNvPr id="3" name="Slide Number Placeholder 2">
            <a:extLst>
              <a:ext uri="{FF2B5EF4-FFF2-40B4-BE49-F238E27FC236}">
                <a16:creationId xmlns:a16="http://schemas.microsoft.com/office/drawing/2014/main" id="{BC6A74B7-770B-4BDD-A852-DF6C65D81BC0}"/>
              </a:ext>
            </a:extLst>
          </p:cNvPr>
          <p:cNvSpPr>
            <a:spLocks noGrp="1"/>
          </p:cNvSpPr>
          <p:nvPr>
            <p:ph type="sldNum" sz="quarter" idx="12"/>
          </p:nvPr>
        </p:nvSpPr>
        <p:spPr/>
        <p:txBody>
          <a:bodyPr/>
          <a:lstStyle/>
          <a:p>
            <a:fld id="{CD5C70A5-9411-4B11-A0DB-D49D3D849901}" type="slidenum">
              <a:rPr lang="en-US" smtClean="0"/>
              <a:pPr/>
              <a:t>17</a:t>
            </a:fld>
            <a:endParaRPr lang="en-US" dirty="0"/>
          </a:p>
        </p:txBody>
      </p:sp>
    </p:spTree>
    <p:custDataLst>
      <p:tags r:id="rId1"/>
    </p:custDataLst>
    <p:extLst>
      <p:ext uri="{BB962C8B-B14F-4D97-AF65-F5344CB8AC3E}">
        <p14:creationId xmlns:p14="http://schemas.microsoft.com/office/powerpoint/2010/main" val="13233254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nodeType="withEffect">
                                  <p:stCondLst>
                                    <p:cond delay="46000"/>
                                  </p:stCondLst>
                                  <p:childTnLst>
                                    <p:animClr clrSpc="rgb" dir="cw">
                                      <p:cBhvr override="childStyle">
                                        <p:cTn id="6" dur="500" fill="hold"/>
                                        <p:tgtEl>
                                          <p:spTgt spid="8">
                                            <p:txEl>
                                              <p:pRg st="1" end="1"/>
                                            </p:txEl>
                                          </p:spTgt>
                                        </p:tgtEl>
                                        <p:attrNameLst>
                                          <p:attrName>style.color</p:attrName>
                                        </p:attrNameLst>
                                      </p:cBhvr>
                                      <p:to>
                                        <a:schemeClr val="folHlink"/>
                                      </p:to>
                                    </p:animClr>
                                    <p:animClr clrSpc="rgb" dir="cw">
                                      <p:cBhvr>
                                        <p:cTn id="7" dur="500" fill="hold"/>
                                        <p:tgtEl>
                                          <p:spTgt spid="8">
                                            <p:txEl>
                                              <p:pRg st="1" end="1"/>
                                            </p:txEl>
                                          </p:spTgt>
                                        </p:tgtEl>
                                        <p:attrNameLst>
                                          <p:attrName>fillcolor</p:attrName>
                                        </p:attrNameLst>
                                      </p:cBhvr>
                                      <p:to>
                                        <a:schemeClr val="folHlink"/>
                                      </p:to>
                                    </p:animClr>
                                    <p:set>
                                      <p:cBhvr>
                                        <p:cTn id="8" dur="500" fill="hold"/>
                                        <p:tgtEl>
                                          <p:spTgt spid="8">
                                            <p:txEl>
                                              <p:pRg st="1" end="1"/>
                                            </p:txEl>
                                          </p:spTgt>
                                        </p:tgtEl>
                                        <p:attrNameLst>
                                          <p:attrName>fill.type</p:attrName>
                                        </p:attrNameLst>
                                      </p:cBhvr>
                                      <p:to>
                                        <p:strVal val="solid"/>
                                      </p:to>
                                    </p:set>
                                    <p:set>
                                      <p:cBhvr>
                                        <p:cTn id="9" dur="500" fill="hold"/>
                                        <p:tgtEl>
                                          <p:spTgt spid="8">
                                            <p:txEl>
                                              <p:pRg st="1" end="1"/>
                                            </p:txEl>
                                          </p:spTgt>
                                        </p:tgtEl>
                                        <p:attrNameLst>
                                          <p:attrName>fill.on</p:attrName>
                                        </p:attrNameLst>
                                      </p:cBhvr>
                                      <p:to>
                                        <p:strVal val="true"/>
                                      </p:to>
                                    </p:set>
                                  </p:childTnLst>
                                </p:cTn>
                              </p:par>
                              <p:par>
                                <p:cTn id="10" presetID="19" presetClass="emph" presetSubtype="0" fill="hold" nodeType="withEffect">
                                  <p:stCondLst>
                                    <p:cond delay="60000"/>
                                  </p:stCondLst>
                                  <p:childTnLst>
                                    <p:animClr clrSpc="rgb" dir="cw">
                                      <p:cBhvr override="childStyle">
                                        <p:cTn id="11" dur="500" fill="hold"/>
                                        <p:tgtEl>
                                          <p:spTgt spid="8">
                                            <p:txEl>
                                              <p:pRg st="2" end="2"/>
                                            </p:txEl>
                                          </p:spTgt>
                                        </p:tgtEl>
                                        <p:attrNameLst>
                                          <p:attrName>style.color</p:attrName>
                                        </p:attrNameLst>
                                      </p:cBhvr>
                                      <p:to>
                                        <a:schemeClr val="folHlink"/>
                                      </p:to>
                                    </p:animClr>
                                    <p:animClr clrSpc="rgb" dir="cw">
                                      <p:cBhvr>
                                        <p:cTn id="12" dur="500" fill="hold"/>
                                        <p:tgtEl>
                                          <p:spTgt spid="8">
                                            <p:txEl>
                                              <p:pRg st="2" end="2"/>
                                            </p:txEl>
                                          </p:spTgt>
                                        </p:tgtEl>
                                        <p:attrNameLst>
                                          <p:attrName>fillcolor</p:attrName>
                                        </p:attrNameLst>
                                      </p:cBhvr>
                                      <p:to>
                                        <a:schemeClr val="folHlink"/>
                                      </p:to>
                                    </p:animClr>
                                    <p:set>
                                      <p:cBhvr>
                                        <p:cTn id="13" dur="500" fill="hold"/>
                                        <p:tgtEl>
                                          <p:spTgt spid="8">
                                            <p:txEl>
                                              <p:pRg st="2" end="2"/>
                                            </p:txEl>
                                          </p:spTgt>
                                        </p:tgtEl>
                                        <p:attrNameLst>
                                          <p:attrName>fill.type</p:attrName>
                                        </p:attrNameLst>
                                      </p:cBhvr>
                                      <p:to>
                                        <p:strVal val="solid"/>
                                      </p:to>
                                    </p:set>
                                    <p:set>
                                      <p:cBhvr>
                                        <p:cTn id="14" dur="500" fill="hold"/>
                                        <p:tgtEl>
                                          <p:spTgt spid="8">
                                            <p:txEl>
                                              <p:pRg st="2" end="2"/>
                                            </p:txEl>
                                          </p:spTgt>
                                        </p:tgtEl>
                                        <p:attrNameLst>
                                          <p:attrName>fill.on</p:attrName>
                                        </p:attrNameLst>
                                      </p:cBhvr>
                                      <p:to>
                                        <p:strVal val="true"/>
                                      </p:to>
                                    </p:set>
                                  </p:childTnLst>
                                </p:cTn>
                              </p:par>
                              <p:par>
                                <p:cTn id="15" presetID="19" presetClass="emph" presetSubtype="0" fill="hold" nodeType="withEffect">
                                  <p:stCondLst>
                                    <p:cond delay="83000"/>
                                  </p:stCondLst>
                                  <p:childTnLst>
                                    <p:animClr clrSpc="rgb" dir="cw">
                                      <p:cBhvr override="childStyle">
                                        <p:cTn id="16" dur="500" fill="hold"/>
                                        <p:tgtEl>
                                          <p:spTgt spid="8">
                                            <p:txEl>
                                              <p:pRg st="3" end="3"/>
                                            </p:txEl>
                                          </p:spTgt>
                                        </p:tgtEl>
                                        <p:attrNameLst>
                                          <p:attrName>style.color</p:attrName>
                                        </p:attrNameLst>
                                      </p:cBhvr>
                                      <p:to>
                                        <a:schemeClr val="folHlink"/>
                                      </p:to>
                                    </p:animClr>
                                    <p:animClr clrSpc="rgb" dir="cw">
                                      <p:cBhvr>
                                        <p:cTn id="17" dur="500" fill="hold"/>
                                        <p:tgtEl>
                                          <p:spTgt spid="8">
                                            <p:txEl>
                                              <p:pRg st="3" end="3"/>
                                            </p:txEl>
                                          </p:spTgt>
                                        </p:tgtEl>
                                        <p:attrNameLst>
                                          <p:attrName>fillcolor</p:attrName>
                                        </p:attrNameLst>
                                      </p:cBhvr>
                                      <p:to>
                                        <a:schemeClr val="folHlink"/>
                                      </p:to>
                                    </p:animClr>
                                    <p:set>
                                      <p:cBhvr>
                                        <p:cTn id="18" dur="500" fill="hold"/>
                                        <p:tgtEl>
                                          <p:spTgt spid="8">
                                            <p:txEl>
                                              <p:pRg st="3" end="3"/>
                                            </p:txEl>
                                          </p:spTgt>
                                        </p:tgtEl>
                                        <p:attrNameLst>
                                          <p:attrName>fill.type</p:attrName>
                                        </p:attrNameLst>
                                      </p:cBhvr>
                                      <p:to>
                                        <p:strVal val="solid"/>
                                      </p:to>
                                    </p:set>
                                    <p:set>
                                      <p:cBhvr>
                                        <p:cTn id="19" dur="500" fill="hold"/>
                                        <p:tgtEl>
                                          <p:spTgt spid="8">
                                            <p:txEl>
                                              <p:pRg st="3" end="3"/>
                                            </p:txEl>
                                          </p:spTgt>
                                        </p:tgtEl>
                                        <p:attrNameLst>
                                          <p:attrName>fill.on</p:attrName>
                                        </p:attrNameLst>
                                      </p:cBhvr>
                                      <p:to>
                                        <p:strVal val="true"/>
                                      </p:to>
                                    </p:set>
                                  </p:childTnLst>
                                </p:cTn>
                              </p:par>
                              <p:par>
                                <p:cTn id="20" presetID="19" presetClass="emph" presetSubtype="0" fill="hold" nodeType="withEffect">
                                  <p:stCondLst>
                                    <p:cond delay="94000"/>
                                  </p:stCondLst>
                                  <p:childTnLst>
                                    <p:animClr clrSpc="rgb" dir="cw">
                                      <p:cBhvr override="childStyle">
                                        <p:cTn id="21" dur="500" fill="hold"/>
                                        <p:tgtEl>
                                          <p:spTgt spid="8">
                                            <p:txEl>
                                              <p:pRg st="4" end="4"/>
                                            </p:txEl>
                                          </p:spTgt>
                                        </p:tgtEl>
                                        <p:attrNameLst>
                                          <p:attrName>style.color</p:attrName>
                                        </p:attrNameLst>
                                      </p:cBhvr>
                                      <p:to>
                                        <a:schemeClr val="folHlink"/>
                                      </p:to>
                                    </p:animClr>
                                    <p:animClr clrSpc="rgb" dir="cw">
                                      <p:cBhvr>
                                        <p:cTn id="22" dur="500" fill="hold"/>
                                        <p:tgtEl>
                                          <p:spTgt spid="8">
                                            <p:txEl>
                                              <p:pRg st="4" end="4"/>
                                            </p:txEl>
                                          </p:spTgt>
                                        </p:tgtEl>
                                        <p:attrNameLst>
                                          <p:attrName>fillcolor</p:attrName>
                                        </p:attrNameLst>
                                      </p:cBhvr>
                                      <p:to>
                                        <a:schemeClr val="folHlink"/>
                                      </p:to>
                                    </p:animClr>
                                    <p:set>
                                      <p:cBhvr>
                                        <p:cTn id="23" dur="500" fill="hold"/>
                                        <p:tgtEl>
                                          <p:spTgt spid="8">
                                            <p:txEl>
                                              <p:pRg st="4" end="4"/>
                                            </p:txEl>
                                          </p:spTgt>
                                        </p:tgtEl>
                                        <p:attrNameLst>
                                          <p:attrName>fill.type</p:attrName>
                                        </p:attrNameLst>
                                      </p:cBhvr>
                                      <p:to>
                                        <p:strVal val="solid"/>
                                      </p:to>
                                    </p:set>
                                    <p:set>
                                      <p:cBhvr>
                                        <p:cTn id="24" dur="500" fill="hold"/>
                                        <p:tgtEl>
                                          <p:spTgt spid="8">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Configure the Network</a:t>
            </a:r>
          </a:p>
        </p:txBody>
      </p:sp>
      <p:sp>
        <p:nvSpPr>
          <p:cNvPr id="4" name="Title 1"/>
          <p:cNvSpPr txBox="1">
            <a:spLocks/>
          </p:cNvSpPr>
          <p:nvPr/>
        </p:nvSpPr>
        <p:spPr>
          <a:xfrm>
            <a:off x="4781550" y="857250"/>
            <a:ext cx="4743450" cy="914400"/>
          </a:xfrm>
          <a:prstGeom prst="rect">
            <a:avLst/>
          </a:prstGeom>
        </p:spPr>
        <p:txBody>
          <a:bodyPr lIns="67409" tIns="33705" rIns="67409" bIns="33705"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3300" b="1" dirty="0">
              <a:solidFill>
                <a:prstClr val="black"/>
              </a:solidFill>
            </a:endParaRPr>
          </a:p>
        </p:txBody>
      </p:sp>
      <p:sp>
        <p:nvSpPr>
          <p:cNvPr id="10" name="Rectangle 3">
            <a:extLst>
              <a:ext uri="{FF2B5EF4-FFF2-40B4-BE49-F238E27FC236}">
                <a16:creationId xmlns:a16="http://schemas.microsoft.com/office/drawing/2014/main" id="{FBA13290-B7BF-4B41-B7F1-12D505804A9C}"/>
              </a:ext>
            </a:extLst>
          </p:cNvPr>
          <p:cNvSpPr txBox="1">
            <a:spLocks noGrp="1" noChangeArrowheads="1"/>
          </p:cNvSpPr>
          <p:nvPr>
            <p:ph idx="1"/>
          </p:nvPr>
        </p:nvSpPr>
        <p:spPr>
          <a:xfrm>
            <a:off x="838200" y="1825626"/>
            <a:ext cx="10515600" cy="4351337"/>
          </a:xfrm>
          <a:prstGeom prst="rect">
            <a:avLst/>
          </a:prstGeom>
          <a:solidFill>
            <a:schemeClr val="bg1"/>
          </a:solidFill>
        </p:spPr>
        <p:txBody>
          <a:bodyPr lIns="68580" numCol="1">
            <a:normAutofit fontScale="92500" lnSpcReduction="1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25"/>
              </a:spcBef>
              <a:spcAft>
                <a:spcPts val="225"/>
              </a:spcAft>
              <a:buSzPct val="125000"/>
              <a:defRPr/>
            </a:pPr>
            <a:r>
              <a:rPr lang="en-US" sz="2400" dirty="0">
                <a:solidFill>
                  <a:prstClr val="black"/>
                </a:solidFill>
              </a:rPr>
              <a:t>TestNav 8 Domains and Ports:</a:t>
            </a:r>
          </a:p>
          <a:p>
            <a:pPr lvl="1">
              <a:spcBef>
                <a:spcPts val="225"/>
              </a:spcBef>
              <a:spcAft>
                <a:spcPts val="225"/>
              </a:spcAft>
              <a:buSzPct val="125000"/>
              <a:defRPr/>
            </a:pPr>
            <a:r>
              <a:rPr lang="en-US" sz="2100" dirty="0">
                <a:solidFill>
                  <a:prstClr val="black"/>
                </a:solidFill>
              </a:rPr>
              <a:t>*.testnav.com:80, 443</a:t>
            </a:r>
          </a:p>
          <a:p>
            <a:pPr lvl="1">
              <a:spcBef>
                <a:spcPts val="225"/>
              </a:spcBef>
              <a:spcAft>
                <a:spcPts val="225"/>
              </a:spcAft>
              <a:buSzPct val="125000"/>
              <a:defRPr/>
            </a:pPr>
            <a:r>
              <a:rPr lang="en-US" sz="2100" dirty="0">
                <a:solidFill>
                  <a:prstClr val="black"/>
                </a:solidFill>
              </a:rPr>
              <a:t>*.pearsontestcontent.com</a:t>
            </a:r>
          </a:p>
          <a:p>
            <a:pPr lvl="1">
              <a:spcBef>
                <a:spcPts val="225"/>
              </a:spcBef>
              <a:spcAft>
                <a:spcPts val="225"/>
              </a:spcAft>
              <a:buSzPct val="125000"/>
              <a:defRPr/>
            </a:pPr>
            <a:r>
              <a:rPr lang="en-US" sz="2100" dirty="0">
                <a:solidFill>
                  <a:prstClr val="black"/>
                </a:solidFill>
              </a:rPr>
              <a:t>*.thawte.com</a:t>
            </a:r>
          </a:p>
          <a:p>
            <a:pPr lvl="1">
              <a:spcBef>
                <a:spcPts val="225"/>
              </a:spcBef>
              <a:spcAft>
                <a:spcPts val="225"/>
              </a:spcAft>
              <a:buSzPct val="125000"/>
              <a:defRPr/>
            </a:pPr>
            <a:r>
              <a:rPr lang="en-US" sz="2100" dirty="0"/>
              <a:t>*.usertrust.com</a:t>
            </a:r>
          </a:p>
          <a:p>
            <a:pPr lvl="1">
              <a:spcBef>
                <a:spcPts val="225"/>
              </a:spcBef>
              <a:spcAft>
                <a:spcPts val="225"/>
              </a:spcAft>
              <a:buSzPct val="125000"/>
              <a:defRPr/>
            </a:pPr>
            <a:r>
              <a:rPr lang="en-US" sz="2100" dirty="0"/>
              <a:t>*.comodoca.com</a:t>
            </a:r>
            <a:endParaRPr lang="en-US" sz="2100" dirty="0">
              <a:solidFill>
                <a:prstClr val="black"/>
              </a:solidFill>
            </a:endParaRPr>
          </a:p>
          <a:p>
            <a:pPr lvl="1">
              <a:spcBef>
                <a:spcPts val="225"/>
              </a:spcBef>
              <a:spcAft>
                <a:spcPts val="225"/>
              </a:spcAft>
              <a:buSzPct val="125000"/>
              <a:defRPr/>
            </a:pPr>
            <a:r>
              <a:rPr lang="en-US" sz="2100" dirty="0">
                <a:solidFill>
                  <a:prstClr val="black"/>
                </a:solidFill>
              </a:rPr>
              <a:t>*.google-analytics.com (Optional)</a:t>
            </a:r>
          </a:p>
          <a:p>
            <a:pPr marL="342900" lvl="1" indent="0">
              <a:spcBef>
                <a:spcPts val="225"/>
              </a:spcBef>
              <a:spcAft>
                <a:spcPts val="225"/>
              </a:spcAft>
              <a:buSzPct val="125000"/>
              <a:buNone/>
              <a:defRPr/>
            </a:pPr>
            <a:endParaRPr lang="en-US" sz="750" dirty="0">
              <a:solidFill>
                <a:prstClr val="black"/>
              </a:solidFill>
            </a:endParaRPr>
          </a:p>
          <a:p>
            <a:pPr>
              <a:spcBef>
                <a:spcPts val="225"/>
              </a:spcBef>
              <a:spcAft>
                <a:spcPts val="225"/>
              </a:spcAft>
              <a:buSzPct val="125000"/>
              <a:defRPr/>
            </a:pPr>
            <a:r>
              <a:rPr lang="en-US" sz="2400" dirty="0">
                <a:solidFill>
                  <a:prstClr val="black"/>
                </a:solidFill>
              </a:rPr>
              <a:t>Pre-caching Local Network Ports:</a:t>
            </a:r>
          </a:p>
          <a:p>
            <a:pPr lvl="1">
              <a:spcBef>
                <a:spcPts val="225"/>
              </a:spcBef>
              <a:spcAft>
                <a:spcPts val="225"/>
              </a:spcAft>
              <a:buSzPct val="125000"/>
              <a:defRPr/>
            </a:pPr>
            <a:r>
              <a:rPr lang="en-US" sz="2100" dirty="0">
                <a:solidFill>
                  <a:prstClr val="black"/>
                </a:solidFill>
              </a:rPr>
              <a:t>4480, 4481</a:t>
            </a:r>
          </a:p>
          <a:p>
            <a:pPr>
              <a:spcBef>
                <a:spcPts val="225"/>
              </a:spcBef>
              <a:spcAft>
                <a:spcPts val="225"/>
              </a:spcAft>
              <a:buSzPct val="125000"/>
              <a:defRPr/>
            </a:pPr>
            <a:r>
              <a:rPr lang="en-US" sz="2400" dirty="0">
                <a:solidFill>
                  <a:prstClr val="black"/>
                </a:solidFill>
              </a:rPr>
              <a:t>PearsonAccess</a:t>
            </a:r>
            <a:r>
              <a:rPr lang="en-US" sz="2400" baseline="30000" dirty="0">
                <a:solidFill>
                  <a:prstClr val="black"/>
                </a:solidFill>
              </a:rPr>
              <a:t>next</a:t>
            </a:r>
            <a:r>
              <a:rPr lang="en-US" sz="2400" dirty="0">
                <a:solidFill>
                  <a:prstClr val="black"/>
                </a:solidFill>
              </a:rPr>
              <a:t> Domain and Ports:</a:t>
            </a:r>
          </a:p>
          <a:p>
            <a:pPr lvl="1">
              <a:spcBef>
                <a:spcPts val="225"/>
              </a:spcBef>
              <a:spcAft>
                <a:spcPts val="225"/>
              </a:spcAft>
              <a:buSzPct val="125000"/>
              <a:defRPr/>
            </a:pPr>
            <a:r>
              <a:rPr lang="en-US" sz="2100" dirty="0">
                <a:solidFill>
                  <a:prstClr val="black"/>
                </a:solidFill>
              </a:rPr>
              <a:t>*.pearsonaccessnext.com:80, 443</a:t>
            </a:r>
          </a:p>
          <a:p>
            <a:pPr marL="342900" lvl="1" indent="0">
              <a:spcBef>
                <a:spcPts val="225"/>
              </a:spcBef>
              <a:spcAft>
                <a:spcPts val="225"/>
              </a:spcAft>
              <a:buSzPct val="125000"/>
              <a:buNone/>
              <a:defRPr/>
            </a:pPr>
            <a:endParaRPr lang="en-US" sz="750" dirty="0">
              <a:solidFill>
                <a:prstClr val="black"/>
              </a:solidFill>
            </a:endParaRPr>
          </a:p>
          <a:p>
            <a:pPr>
              <a:spcBef>
                <a:spcPts val="225"/>
              </a:spcBef>
              <a:spcAft>
                <a:spcPts val="225"/>
              </a:spcAft>
              <a:buSzPct val="125000"/>
              <a:defRPr/>
            </a:pPr>
            <a:r>
              <a:rPr lang="en-US" sz="2400" dirty="0"/>
              <a:t>PearsonAccess</a:t>
            </a:r>
            <a:r>
              <a:rPr lang="en-US" sz="2400" baseline="30000" dirty="0"/>
              <a:t>next</a:t>
            </a:r>
            <a:r>
              <a:rPr lang="en-US" sz="2400" dirty="0"/>
              <a:t> emails:</a:t>
            </a:r>
          </a:p>
          <a:p>
            <a:pPr lvl="1">
              <a:spcBef>
                <a:spcPts val="225"/>
              </a:spcBef>
              <a:spcAft>
                <a:spcPts val="225"/>
              </a:spcAft>
              <a:buSzPct val="125000"/>
              <a:defRPr/>
            </a:pPr>
            <a:r>
              <a:rPr lang="en-US" sz="2100" dirty="0"/>
              <a:t>@support.pearson.com</a:t>
            </a:r>
          </a:p>
        </p:txBody>
      </p:sp>
      <p:sp>
        <p:nvSpPr>
          <p:cNvPr id="3" name="Slide Number Placeholder 2">
            <a:extLst>
              <a:ext uri="{FF2B5EF4-FFF2-40B4-BE49-F238E27FC236}">
                <a16:creationId xmlns:a16="http://schemas.microsoft.com/office/drawing/2014/main" id="{A3B68565-E77C-4918-B997-6F08D9694B67}"/>
              </a:ext>
            </a:extLst>
          </p:cNvPr>
          <p:cNvSpPr>
            <a:spLocks noGrp="1"/>
          </p:cNvSpPr>
          <p:nvPr>
            <p:ph type="sldNum" sz="quarter" idx="12"/>
          </p:nvPr>
        </p:nvSpPr>
        <p:spPr/>
        <p:txBody>
          <a:bodyPr/>
          <a:lstStyle/>
          <a:p>
            <a:fld id="{CD5C70A5-9411-4B11-A0DB-D49D3D849901}" type="slidenum">
              <a:rPr lang="en-US" smtClean="0"/>
              <a:pPr/>
              <a:t>18</a:t>
            </a:fld>
            <a:endParaRPr lang="en-US" dirty="0"/>
          </a:p>
        </p:txBody>
      </p:sp>
    </p:spTree>
    <p:custDataLst>
      <p:tags r:id="rId1"/>
    </p:custDataLst>
    <p:extLst>
      <p:ext uri="{BB962C8B-B14F-4D97-AF65-F5344CB8AC3E}">
        <p14:creationId xmlns:p14="http://schemas.microsoft.com/office/powerpoint/2010/main" val="4196892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Proctor Caching for TestNav Introduction</a:t>
            </a:r>
          </a:p>
        </p:txBody>
      </p:sp>
      <p:sp>
        <p:nvSpPr>
          <p:cNvPr id="9" name="Content Placeholder 9"/>
          <p:cNvSpPr>
            <a:spLocks noGrp="1"/>
          </p:cNvSpPr>
          <p:nvPr>
            <p:ph idx="1"/>
          </p:nvPr>
        </p:nvSpPr>
        <p:spPr>
          <a:xfrm>
            <a:off x="765464" y="1825625"/>
            <a:ext cx="10515600" cy="4351338"/>
          </a:xfrm>
        </p:spPr>
        <p:txBody>
          <a:bodyPr>
            <a:normAutofit lnSpcReduction="10000"/>
          </a:bodyPr>
          <a:lstStyle/>
          <a:p>
            <a:r>
              <a:rPr lang="en-US" dirty="0"/>
              <a:t>Proctor Caching is Pearson-supplied software that is used in conjunction with TestNav to reduce bandwidth requirements and accelerate the delivery of test content.</a:t>
            </a:r>
          </a:p>
          <a:p>
            <a:endParaRPr lang="en-US" dirty="0"/>
          </a:p>
          <a:p>
            <a:r>
              <a:rPr lang="en-US" dirty="0"/>
              <a:t>Proctor Caching:</a:t>
            </a:r>
          </a:p>
          <a:p>
            <a:pPr lvl="1"/>
            <a:r>
              <a:rPr lang="en-US" sz="2800" dirty="0"/>
              <a:t>Allows you to precache test content to your local network before a test</a:t>
            </a:r>
          </a:p>
          <a:p>
            <a:pPr lvl="1"/>
            <a:r>
              <a:rPr lang="en-US" sz="2800" dirty="0"/>
              <a:t>Reduces the burden on your Internet Service Provider (ISP) by eliminating redundancy in requests for test content</a:t>
            </a:r>
          </a:p>
          <a:p>
            <a:pPr lvl="1"/>
            <a:r>
              <a:rPr lang="en-US" sz="2800" dirty="0"/>
              <a:t>Stores an encrypted local copy of all precached tests</a:t>
            </a:r>
          </a:p>
        </p:txBody>
      </p:sp>
      <p:sp>
        <p:nvSpPr>
          <p:cNvPr id="18" name="Rectangle 3"/>
          <p:cNvSpPr txBox="1">
            <a:spLocks noChangeArrowheads="1"/>
          </p:cNvSpPr>
          <p:nvPr/>
        </p:nvSpPr>
        <p:spPr>
          <a:xfrm>
            <a:off x="2952750" y="2114550"/>
            <a:ext cx="6629400" cy="3657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spcBef>
                <a:spcPts val="450"/>
              </a:spcBef>
              <a:buNone/>
            </a:pPr>
            <a:endParaRPr lang="en-US" sz="1800" dirty="0"/>
          </a:p>
        </p:txBody>
      </p:sp>
      <p:sp>
        <p:nvSpPr>
          <p:cNvPr id="3" name="Slide Number Placeholder 2">
            <a:extLst>
              <a:ext uri="{FF2B5EF4-FFF2-40B4-BE49-F238E27FC236}">
                <a16:creationId xmlns:a16="http://schemas.microsoft.com/office/drawing/2014/main" id="{B06C4F78-D0F7-4950-A6EE-BA741635D462}"/>
              </a:ext>
            </a:extLst>
          </p:cNvPr>
          <p:cNvSpPr>
            <a:spLocks noGrp="1"/>
          </p:cNvSpPr>
          <p:nvPr>
            <p:ph type="sldNum" sz="quarter" idx="12"/>
          </p:nvPr>
        </p:nvSpPr>
        <p:spPr/>
        <p:txBody>
          <a:bodyPr/>
          <a:lstStyle/>
          <a:p>
            <a:fld id="{CD5C70A5-9411-4B11-A0DB-D49D3D849901}" type="slidenum">
              <a:rPr lang="en-US" smtClean="0"/>
              <a:pPr/>
              <a:t>19</a:t>
            </a:fld>
            <a:endParaRPr lang="en-US" dirty="0"/>
          </a:p>
        </p:txBody>
      </p:sp>
    </p:spTree>
    <p:custDataLst>
      <p:tags r:id="rId1"/>
    </p:custDataLst>
    <p:extLst>
      <p:ext uri="{BB962C8B-B14F-4D97-AF65-F5344CB8AC3E}">
        <p14:creationId xmlns:p14="http://schemas.microsoft.com/office/powerpoint/2010/main" val="1323015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286183"/>
            <a:ext cx="10515600" cy="798139"/>
          </a:xfrm>
        </p:spPr>
        <p:txBody>
          <a:bodyPr>
            <a:normAutofit/>
          </a:bodyPr>
          <a:lstStyle/>
          <a:p>
            <a:r>
              <a:rPr lang="en-US" sz="4000" dirty="0">
                <a:solidFill>
                  <a:schemeClr val="tx1"/>
                </a:solidFill>
                <a:latin typeface="+mj-lt"/>
              </a:rPr>
              <a:t>Agenda</a:t>
            </a:r>
          </a:p>
        </p:txBody>
      </p:sp>
      <p:sp>
        <p:nvSpPr>
          <p:cNvPr id="4" name="Title 1"/>
          <p:cNvSpPr txBox="1">
            <a:spLocks/>
          </p:cNvSpPr>
          <p:nvPr/>
        </p:nvSpPr>
        <p:spPr>
          <a:xfrm>
            <a:off x="4781550" y="857250"/>
            <a:ext cx="4743450" cy="914400"/>
          </a:xfrm>
          <a:prstGeom prst="rect">
            <a:avLst/>
          </a:prstGeom>
        </p:spPr>
        <p:txBody>
          <a:bodyPr lIns="67409" tIns="33705" rIns="67409" bIns="33705"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3300" b="1" dirty="0">
              <a:solidFill>
                <a:prstClr val="black"/>
              </a:solidFill>
            </a:endParaRPr>
          </a:p>
        </p:txBody>
      </p:sp>
      <p:graphicFrame>
        <p:nvGraphicFramePr>
          <p:cNvPr id="7" name="Content Placeholder 6">
            <a:extLst>
              <a:ext uri="{FF2B5EF4-FFF2-40B4-BE49-F238E27FC236}">
                <a16:creationId xmlns:a16="http://schemas.microsoft.com/office/drawing/2014/main" id="{944E73E1-8CE8-469F-B161-B6310279FB37}"/>
              </a:ext>
            </a:extLst>
          </p:cNvPr>
          <p:cNvGraphicFramePr>
            <a:graphicFrameLocks noGrp="1"/>
          </p:cNvGraphicFramePr>
          <p:nvPr>
            <p:ph idx="1"/>
            <p:extLst>
              <p:ext uri="{D42A27DB-BD31-4B8C-83A1-F6EECF244321}">
                <p14:modId xmlns:p14="http://schemas.microsoft.com/office/powerpoint/2010/main" val="245785120"/>
              </p:ext>
            </p:extLst>
          </p:nvPr>
        </p:nvGraphicFramePr>
        <p:xfrm>
          <a:off x="0" y="1421594"/>
          <a:ext cx="12191999" cy="4475480"/>
        </p:xfrm>
        <a:graphic>
          <a:graphicData uri="http://schemas.openxmlformats.org/drawingml/2006/table">
            <a:tbl>
              <a:tblPr bandRow="1">
                <a:tableStyleId>{5940675A-B579-460E-94D1-54222C63F5DA}</a:tableStyleId>
              </a:tblPr>
              <a:tblGrid>
                <a:gridCol w="7581900">
                  <a:extLst>
                    <a:ext uri="{9D8B030D-6E8A-4147-A177-3AD203B41FA5}">
                      <a16:colId xmlns:a16="http://schemas.microsoft.com/office/drawing/2014/main" val="289760821"/>
                    </a:ext>
                  </a:extLst>
                </a:gridCol>
                <a:gridCol w="4610099">
                  <a:extLst>
                    <a:ext uri="{9D8B030D-6E8A-4147-A177-3AD203B41FA5}">
                      <a16:colId xmlns:a16="http://schemas.microsoft.com/office/drawing/2014/main" val="107583079"/>
                    </a:ext>
                  </a:extLst>
                </a:gridCol>
              </a:tblGrid>
              <a:tr h="663929">
                <a:tc>
                  <a:txBody>
                    <a:bodyPr/>
                    <a:lstStyle/>
                    <a:p>
                      <a:pPr marL="914400" lvl="2" indent="0">
                        <a:lnSpc>
                          <a:spcPct val="100000"/>
                        </a:lnSpc>
                        <a:spcBef>
                          <a:spcPts val="225"/>
                        </a:spcBef>
                        <a:spcAft>
                          <a:spcPts val="225"/>
                        </a:spcAft>
                        <a:buClr>
                          <a:srgbClr val="8F23B3"/>
                        </a:buClr>
                        <a:buSzPct val="125000"/>
                        <a:buNone/>
                      </a:pPr>
                      <a:r>
                        <a:rPr lang="en-US" sz="2000" b="1" dirty="0">
                          <a:ln>
                            <a:noFill/>
                          </a:ln>
                        </a:rPr>
                        <a:t>Part I: </a:t>
                      </a:r>
                      <a:r>
                        <a:rPr lang="en-US" sz="2000" b="1" kern="1200" dirty="0">
                          <a:ln>
                            <a:noFill/>
                          </a:ln>
                        </a:rPr>
                        <a:t>Before Testing - Technology Coordinator Preparation</a:t>
                      </a:r>
                      <a:endParaRPr lang="en-US" sz="2000" b="1" kern="1200" dirty="0">
                        <a:ln>
                          <a:noFill/>
                        </a:ln>
                        <a:solidFill>
                          <a:schemeClr val="tx1"/>
                        </a:solidFill>
                        <a:latin typeface="+mn-lt"/>
                        <a:ea typeface="+mn-ea"/>
                        <a:cs typeface="+mn-cs"/>
                      </a:endParaRPr>
                    </a:p>
                  </a:txBody>
                  <a:tcPr>
                    <a:lnR w="12700" cap="flat" cmpd="sng" algn="ctr">
                      <a:noFill/>
                      <a:prstDash val="solid"/>
                      <a:round/>
                      <a:headEnd type="none" w="med" len="med"/>
                      <a:tailEnd type="none" w="med" len="med"/>
                    </a:lnR>
                    <a:solidFill>
                      <a:schemeClr val="bg2"/>
                    </a:solidFill>
                  </a:tcPr>
                </a:tc>
                <a:tc>
                  <a:txBody>
                    <a:bodyPr/>
                    <a:lstStyle/>
                    <a:p>
                      <a:pPr lvl="0">
                        <a:lnSpc>
                          <a:spcPct val="100000"/>
                        </a:lnSpc>
                        <a:spcBef>
                          <a:spcPts val="225"/>
                        </a:spcBef>
                        <a:spcAft>
                          <a:spcPts val="225"/>
                        </a:spcAft>
                        <a:buSzPct val="125000"/>
                      </a:pPr>
                      <a:r>
                        <a:rPr lang="en-US" sz="1800" dirty="0"/>
                        <a:t>Technology System Requirements</a:t>
                      </a:r>
                    </a:p>
                    <a:p>
                      <a:pPr lvl="0">
                        <a:lnSpc>
                          <a:spcPct val="100000"/>
                        </a:lnSpc>
                        <a:spcBef>
                          <a:spcPts val="225"/>
                        </a:spcBef>
                        <a:spcAft>
                          <a:spcPts val="225"/>
                        </a:spcAft>
                        <a:buSzPct val="125000"/>
                      </a:pPr>
                      <a:r>
                        <a:rPr lang="en-US" sz="1800" dirty="0"/>
                        <a:t>Technology Setup</a:t>
                      </a:r>
                    </a:p>
                  </a:txBody>
                  <a:tcPr>
                    <a:lnL w="12700" cap="flat" cmpd="sng" algn="ctr">
                      <a:noFill/>
                      <a:prstDash val="solid"/>
                      <a:round/>
                      <a:headEnd type="none" w="med" len="med"/>
                      <a:tailEnd type="none" w="med" len="med"/>
                    </a:lnL>
                    <a:solidFill>
                      <a:schemeClr val="bg2"/>
                    </a:solidFill>
                  </a:tcPr>
                </a:tc>
                <a:extLst>
                  <a:ext uri="{0D108BD9-81ED-4DB2-BD59-A6C34878D82A}">
                    <a16:rowId xmlns:a16="http://schemas.microsoft.com/office/drawing/2014/main" val="242186472"/>
                  </a:ext>
                </a:extLst>
              </a:tr>
              <a:tr h="1288803">
                <a:tc>
                  <a:txBody>
                    <a:bodyPr/>
                    <a:lstStyle/>
                    <a:p>
                      <a:pPr marL="914400" lvl="2" indent="0">
                        <a:lnSpc>
                          <a:spcPct val="100000"/>
                        </a:lnSpc>
                        <a:spcBef>
                          <a:spcPts val="225"/>
                        </a:spcBef>
                        <a:spcAft>
                          <a:spcPts val="225"/>
                        </a:spcAft>
                        <a:buClr>
                          <a:srgbClr val="8F23B3"/>
                        </a:buClr>
                        <a:buSzPct val="125000"/>
                        <a:buNone/>
                      </a:pPr>
                      <a:r>
                        <a:rPr lang="en-US" sz="2000" b="1" dirty="0">
                          <a:ln>
                            <a:noFill/>
                          </a:ln>
                        </a:rPr>
                        <a:t>Part II: Before Testing - Test Coordinator Preparation</a:t>
                      </a:r>
                    </a:p>
                  </a:txBody>
                  <a:tcPr>
                    <a:lnR w="12700" cap="flat" cmpd="sng" algn="ctr">
                      <a:noFill/>
                      <a:prstDash val="solid"/>
                      <a:round/>
                      <a:headEnd type="none" w="med" len="med"/>
                      <a:tailEnd type="none" w="med" len="med"/>
                    </a:lnR>
                  </a:tcPr>
                </a:tc>
                <a:tc>
                  <a:txBody>
                    <a:bodyPr/>
                    <a:lstStyle/>
                    <a:p>
                      <a:pPr lvl="0">
                        <a:lnSpc>
                          <a:spcPct val="100000"/>
                        </a:lnSpc>
                        <a:spcBef>
                          <a:spcPts val="225"/>
                        </a:spcBef>
                        <a:spcAft>
                          <a:spcPts val="225"/>
                        </a:spcAft>
                        <a:buSzPct val="125000"/>
                      </a:pPr>
                      <a:r>
                        <a:rPr lang="en-US" sz="1800" dirty="0"/>
                        <a:t>What’s new this year?</a:t>
                      </a:r>
                    </a:p>
                    <a:p>
                      <a:pPr lvl="0">
                        <a:lnSpc>
                          <a:spcPct val="100000"/>
                        </a:lnSpc>
                        <a:spcBef>
                          <a:spcPts val="225"/>
                        </a:spcBef>
                        <a:spcAft>
                          <a:spcPts val="225"/>
                        </a:spcAft>
                        <a:buSzPct val="125000"/>
                      </a:pPr>
                      <a:r>
                        <a:rPr lang="en-US" sz="1800" dirty="0"/>
                        <a:t>PearsonAccess</a:t>
                      </a:r>
                      <a:r>
                        <a:rPr lang="en-US" sz="1800" baseline="30000" dirty="0"/>
                        <a:t>next</a:t>
                      </a:r>
                    </a:p>
                    <a:p>
                      <a:pPr lvl="0">
                        <a:lnSpc>
                          <a:spcPct val="100000"/>
                        </a:lnSpc>
                        <a:spcBef>
                          <a:spcPts val="225"/>
                        </a:spcBef>
                        <a:spcAft>
                          <a:spcPts val="225"/>
                        </a:spcAft>
                        <a:buSzPct val="125000"/>
                      </a:pPr>
                      <a:r>
                        <a:rPr lang="en-US" sz="1800" dirty="0"/>
                        <a:t>Student Readiness</a:t>
                      </a:r>
                    </a:p>
                    <a:p>
                      <a:pPr lvl="0">
                        <a:lnSpc>
                          <a:spcPct val="100000"/>
                        </a:lnSpc>
                        <a:spcBef>
                          <a:spcPts val="225"/>
                        </a:spcBef>
                        <a:spcAft>
                          <a:spcPts val="225"/>
                        </a:spcAft>
                        <a:buSzPct val="125000"/>
                      </a:pPr>
                      <a:r>
                        <a:rPr lang="en-US" sz="1800" dirty="0"/>
                        <a:t>Infrastructure Trial</a:t>
                      </a:r>
                    </a:p>
                  </a:txBody>
                  <a:tcPr>
                    <a:lnL w="12700" cap="flat" cmpd="sng" algn="ctr">
                      <a:noFill/>
                      <a:prstDash val="solid"/>
                      <a:round/>
                      <a:headEnd type="none" w="med" len="med"/>
                      <a:tailEnd type="none" w="med" len="med"/>
                    </a:lnL>
                  </a:tcPr>
                </a:tc>
                <a:extLst>
                  <a:ext uri="{0D108BD9-81ED-4DB2-BD59-A6C34878D82A}">
                    <a16:rowId xmlns:a16="http://schemas.microsoft.com/office/drawing/2014/main" val="1573856310"/>
                  </a:ext>
                </a:extLst>
              </a:tr>
              <a:tr h="718356">
                <a:tc>
                  <a:txBody>
                    <a:bodyPr/>
                    <a:lstStyle/>
                    <a:p>
                      <a:pPr marL="914400" lvl="2" indent="0">
                        <a:lnSpc>
                          <a:spcPct val="100000"/>
                        </a:lnSpc>
                        <a:spcBef>
                          <a:spcPts val="225"/>
                        </a:spcBef>
                        <a:spcAft>
                          <a:spcPts val="225"/>
                        </a:spcAft>
                        <a:buClr>
                          <a:srgbClr val="8F23B3"/>
                        </a:buClr>
                        <a:buSzPct val="125000"/>
                        <a:buNone/>
                      </a:pPr>
                      <a:r>
                        <a:rPr lang="en-US" sz="2000" b="1" dirty="0">
                          <a:ln>
                            <a:noFill/>
                          </a:ln>
                        </a:rPr>
                        <a:t>Part III: During Testing</a:t>
                      </a:r>
                    </a:p>
                    <a:p>
                      <a:pPr lvl="2"/>
                      <a:endParaRPr lang="en-US" sz="2000" b="1" dirty="0">
                        <a:ln>
                          <a:noFill/>
                        </a:ln>
                      </a:endParaRPr>
                    </a:p>
                  </a:txBody>
                  <a:tcPr>
                    <a:lnR w="12700" cap="flat" cmpd="sng" algn="ctr">
                      <a:noFill/>
                      <a:prstDash val="solid"/>
                      <a:round/>
                      <a:headEnd type="none" w="med" len="med"/>
                      <a:tailEnd type="none" w="med" len="med"/>
                    </a:lnR>
                  </a:tcPr>
                </a:tc>
                <a:tc>
                  <a:txBody>
                    <a:bodyPr/>
                    <a:lstStyle/>
                    <a:p>
                      <a:pPr lvl="0">
                        <a:lnSpc>
                          <a:spcPct val="100000"/>
                        </a:lnSpc>
                        <a:spcBef>
                          <a:spcPts val="225"/>
                        </a:spcBef>
                        <a:spcAft>
                          <a:spcPts val="225"/>
                        </a:spcAft>
                        <a:buSzPct val="125000"/>
                      </a:pPr>
                      <a:r>
                        <a:rPr lang="en-US" sz="1800" dirty="0"/>
                        <a:t>Session Management</a:t>
                      </a:r>
                    </a:p>
                    <a:p>
                      <a:pPr lvl="0">
                        <a:lnSpc>
                          <a:spcPct val="100000"/>
                        </a:lnSpc>
                        <a:spcBef>
                          <a:spcPts val="225"/>
                        </a:spcBef>
                        <a:spcAft>
                          <a:spcPts val="225"/>
                        </a:spcAft>
                        <a:buSzPct val="125000"/>
                      </a:pPr>
                      <a:r>
                        <a:rPr lang="en-US" sz="1800" dirty="0"/>
                        <a:t>Technical Troubleshooting</a:t>
                      </a:r>
                    </a:p>
                  </a:txBody>
                  <a:tcPr>
                    <a:lnL w="12700" cap="flat" cmpd="sng" algn="ctr">
                      <a:noFill/>
                      <a:prstDash val="solid"/>
                      <a:round/>
                      <a:headEnd type="none" w="med" len="med"/>
                      <a:tailEnd type="none" w="med" len="med"/>
                    </a:lnL>
                  </a:tcPr>
                </a:tc>
                <a:extLst>
                  <a:ext uri="{0D108BD9-81ED-4DB2-BD59-A6C34878D82A}">
                    <a16:rowId xmlns:a16="http://schemas.microsoft.com/office/drawing/2014/main" val="260355573"/>
                  </a:ext>
                </a:extLst>
              </a:tr>
              <a:tr h="976366">
                <a:tc>
                  <a: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en-US" sz="2000" b="1" dirty="0">
                          <a:ln>
                            <a:noFill/>
                          </a:ln>
                        </a:rPr>
                        <a:t>Part IV: After Testing</a:t>
                      </a:r>
                    </a:p>
                    <a:p>
                      <a:pPr lvl="2"/>
                      <a:endParaRPr lang="en-US" sz="2000" b="1" dirty="0">
                        <a:ln>
                          <a:noFill/>
                        </a:ln>
                      </a:endParaRPr>
                    </a:p>
                  </a:txBody>
                  <a:tcPr>
                    <a:lnR w="12700" cap="flat" cmpd="sng" algn="ctr">
                      <a:noFill/>
                      <a:prstDash val="solid"/>
                      <a:round/>
                      <a:headEnd type="none" w="med" len="med"/>
                      <a:tailEnd type="none" w="med" len="med"/>
                    </a:lnR>
                  </a:tcPr>
                </a:tc>
                <a:tc>
                  <a:txBody>
                    <a:bodyPr/>
                    <a:lstStyle/>
                    <a:p>
                      <a:pPr lvl="0">
                        <a:lnSpc>
                          <a:spcPct val="100000"/>
                        </a:lnSpc>
                        <a:spcBef>
                          <a:spcPts val="225"/>
                        </a:spcBef>
                        <a:spcAft>
                          <a:spcPts val="225"/>
                        </a:spcAft>
                        <a:buSzPct val="125000"/>
                      </a:pPr>
                      <a:r>
                        <a:rPr lang="en-US" sz="1800" dirty="0"/>
                        <a:t>Session Clean-Up</a:t>
                      </a:r>
                    </a:p>
                    <a:p>
                      <a:pPr lvl="0">
                        <a:lnSpc>
                          <a:spcPct val="100000"/>
                        </a:lnSpc>
                        <a:spcBef>
                          <a:spcPts val="225"/>
                        </a:spcBef>
                        <a:spcAft>
                          <a:spcPts val="225"/>
                        </a:spcAft>
                        <a:buSzPct val="125000"/>
                      </a:pPr>
                      <a:r>
                        <a:rPr lang="en-US" sz="1800" dirty="0"/>
                        <a:t>Resolve Critical Warnings</a:t>
                      </a:r>
                    </a:p>
                    <a:p>
                      <a:pPr lvl="0">
                        <a:lnSpc>
                          <a:spcPct val="100000"/>
                        </a:lnSpc>
                        <a:spcBef>
                          <a:spcPts val="225"/>
                        </a:spcBef>
                        <a:spcAft>
                          <a:spcPts val="225"/>
                        </a:spcAft>
                        <a:buSzPct val="125000"/>
                      </a:pPr>
                      <a:r>
                        <a:rPr lang="en-US" sz="1800" dirty="0"/>
                        <a:t>Purge Test Content</a:t>
                      </a:r>
                    </a:p>
                  </a:txBody>
                  <a:tcPr>
                    <a:lnL w="12700" cap="flat" cmpd="sng" algn="ctr">
                      <a:noFill/>
                      <a:prstDash val="solid"/>
                      <a:round/>
                      <a:headEnd type="none" w="med" len="med"/>
                      <a:tailEnd type="none" w="med" len="med"/>
                    </a:lnL>
                  </a:tcPr>
                </a:tc>
                <a:extLst>
                  <a:ext uri="{0D108BD9-81ED-4DB2-BD59-A6C34878D82A}">
                    <a16:rowId xmlns:a16="http://schemas.microsoft.com/office/drawing/2014/main" val="3483195912"/>
                  </a:ext>
                </a:extLst>
              </a:tr>
              <a:tr h="673692">
                <a:tc>
                  <a: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en-US" sz="2000" b="1" dirty="0">
                          <a:ln>
                            <a:noFill/>
                          </a:ln>
                        </a:rPr>
                        <a:t>Part V: Additional Information</a:t>
                      </a:r>
                    </a:p>
                    <a:p>
                      <a:pPr lvl="2"/>
                      <a:endParaRPr lang="en-US" sz="2000" b="1" dirty="0">
                        <a:ln>
                          <a:noFill/>
                        </a:ln>
                      </a:endParaRPr>
                    </a:p>
                  </a:txBody>
                  <a:tcPr>
                    <a:lnR w="12700" cap="flat" cmpd="sng" algn="ctr">
                      <a:noFill/>
                      <a:prstDash val="solid"/>
                      <a:round/>
                      <a:headEnd type="none" w="med" len="med"/>
                      <a:tailEnd type="none" w="med" len="med"/>
                    </a:lnR>
                  </a:tcPr>
                </a:tc>
                <a:tc>
                  <a:txBody>
                    <a:bodyPr/>
                    <a:lstStyle/>
                    <a:p>
                      <a:pPr lvl="0">
                        <a:lnSpc>
                          <a:spcPct val="100000"/>
                        </a:lnSpc>
                        <a:spcBef>
                          <a:spcPts val="225"/>
                        </a:spcBef>
                        <a:spcAft>
                          <a:spcPts val="225"/>
                        </a:spcAft>
                        <a:buSzPct val="125000"/>
                      </a:pPr>
                      <a:r>
                        <a:rPr lang="en-US" sz="1800" dirty="0"/>
                        <a:t>Paper Materials</a:t>
                      </a:r>
                    </a:p>
                    <a:p>
                      <a:pPr lvl="0">
                        <a:lnSpc>
                          <a:spcPct val="100000"/>
                        </a:lnSpc>
                        <a:spcBef>
                          <a:spcPts val="225"/>
                        </a:spcBef>
                        <a:spcAft>
                          <a:spcPts val="225"/>
                        </a:spcAft>
                        <a:buSzPct val="125000"/>
                      </a:pPr>
                      <a:r>
                        <a:rPr lang="en-US" sz="1800" dirty="0"/>
                        <a:t>Resources &amp; Support</a:t>
                      </a:r>
                    </a:p>
                  </a:txBody>
                  <a:tcPr>
                    <a:lnL w="12700" cap="flat" cmpd="sng" algn="ctr">
                      <a:noFill/>
                      <a:prstDash val="solid"/>
                      <a:round/>
                      <a:headEnd type="none" w="med" len="med"/>
                      <a:tailEnd type="none" w="med" len="med"/>
                    </a:lnL>
                  </a:tcPr>
                </a:tc>
                <a:extLst>
                  <a:ext uri="{0D108BD9-81ED-4DB2-BD59-A6C34878D82A}">
                    <a16:rowId xmlns:a16="http://schemas.microsoft.com/office/drawing/2014/main" val="4010832527"/>
                  </a:ext>
                </a:extLst>
              </a:tr>
            </a:tbl>
          </a:graphicData>
        </a:graphic>
      </p:graphicFrame>
      <p:sp>
        <p:nvSpPr>
          <p:cNvPr id="3" name="Slide Number Placeholder 2">
            <a:extLst>
              <a:ext uri="{FF2B5EF4-FFF2-40B4-BE49-F238E27FC236}">
                <a16:creationId xmlns:a16="http://schemas.microsoft.com/office/drawing/2014/main" id="{92CE4DF6-C133-4EE8-A1AD-FC5DA3B4E0E4}"/>
              </a:ext>
            </a:extLst>
          </p:cNvPr>
          <p:cNvSpPr>
            <a:spLocks noGrp="1"/>
          </p:cNvSpPr>
          <p:nvPr>
            <p:ph type="sldNum" sz="quarter" idx="12"/>
          </p:nvPr>
        </p:nvSpPr>
        <p:spPr/>
        <p:txBody>
          <a:bodyPr/>
          <a:lstStyle/>
          <a:p>
            <a:fld id="{CD5C70A5-9411-4B11-A0DB-D49D3D849901}" type="slidenum">
              <a:rPr lang="en-US" smtClean="0"/>
              <a:pPr/>
              <a:t>2</a:t>
            </a:fld>
            <a:endParaRPr lang="en-US" dirty="0"/>
          </a:p>
        </p:txBody>
      </p:sp>
    </p:spTree>
    <p:extLst>
      <p:ext uri="{BB962C8B-B14F-4D97-AF65-F5344CB8AC3E}">
        <p14:creationId xmlns:p14="http://schemas.microsoft.com/office/powerpoint/2010/main" val="68243037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Proctor Caching – The Network</a:t>
            </a:r>
          </a:p>
        </p:txBody>
      </p:sp>
      <p:sp>
        <p:nvSpPr>
          <p:cNvPr id="4" name="Content Placeholder 2"/>
          <p:cNvSpPr txBox="1">
            <a:spLocks/>
          </p:cNvSpPr>
          <p:nvPr/>
        </p:nvSpPr>
        <p:spPr>
          <a:xfrm>
            <a:off x="2954414" y="2115248"/>
            <a:ext cx="6511654" cy="3553325"/>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endParaRPr lang="en-US" sz="1799" baseline="30000" dirty="0">
              <a:solidFill>
                <a:prstClr val="black"/>
              </a:solidFill>
              <a:cs typeface="Arial" panose="020B0604020202020204" pitchFamily="34" charset="0"/>
            </a:endParaRPr>
          </a:p>
        </p:txBody>
      </p:sp>
      <p:pic>
        <p:nvPicPr>
          <p:cNvPr id="8" name="Content Placeholder 7" descr="Proctor Caching waterfall.png">
            <a:extLst>
              <a:ext uri="{FF2B5EF4-FFF2-40B4-BE49-F238E27FC236}">
                <a16:creationId xmlns:a16="http://schemas.microsoft.com/office/drawing/2014/main" id="{5D104F4B-634A-49DC-9221-101532984DCB}"/>
              </a:ext>
            </a:extLst>
          </p:cNvPr>
          <p:cNvPicPr>
            <a:picLocks noGrp="1" noChangeAspect="1"/>
          </p:cNvPicPr>
          <p:nvPr>
            <p:ph idx="1"/>
          </p:nvPr>
        </p:nvPicPr>
        <p:blipFill>
          <a:blip r:embed="rId4" cstate="print"/>
          <a:stretch>
            <a:fillRect/>
          </a:stretch>
        </p:blipFill>
        <p:spPr>
          <a:xfrm>
            <a:off x="4111542" y="1747838"/>
            <a:ext cx="3968915" cy="4351337"/>
          </a:xfrm>
          <a:prstGeom prst="rect">
            <a:avLst/>
          </a:prstGeom>
          <a:ln w="12700">
            <a:solidFill>
              <a:schemeClr val="tx1">
                <a:lumMod val="50000"/>
                <a:lumOff val="50000"/>
              </a:schemeClr>
            </a:solidFill>
            <a:miter lim="800000"/>
          </a:ln>
        </p:spPr>
      </p:pic>
      <p:sp>
        <p:nvSpPr>
          <p:cNvPr id="3" name="Slide Number Placeholder 2">
            <a:extLst>
              <a:ext uri="{FF2B5EF4-FFF2-40B4-BE49-F238E27FC236}">
                <a16:creationId xmlns:a16="http://schemas.microsoft.com/office/drawing/2014/main" id="{B894A332-415E-4B81-A1B3-3D823DE68DF6}"/>
              </a:ext>
            </a:extLst>
          </p:cNvPr>
          <p:cNvSpPr>
            <a:spLocks noGrp="1"/>
          </p:cNvSpPr>
          <p:nvPr>
            <p:ph type="sldNum" sz="quarter" idx="12"/>
          </p:nvPr>
        </p:nvSpPr>
        <p:spPr/>
        <p:txBody>
          <a:bodyPr/>
          <a:lstStyle/>
          <a:p>
            <a:fld id="{CD5C70A5-9411-4B11-A0DB-D49D3D849901}" type="slidenum">
              <a:rPr lang="en-US" smtClean="0"/>
              <a:pPr/>
              <a:t>20</a:t>
            </a:fld>
            <a:endParaRPr lang="en-US" dirty="0"/>
          </a:p>
        </p:txBody>
      </p:sp>
    </p:spTree>
    <p:custDataLst>
      <p:tags r:id="rId1"/>
    </p:custDataLst>
    <p:extLst>
      <p:ext uri="{BB962C8B-B14F-4D97-AF65-F5344CB8AC3E}">
        <p14:creationId xmlns:p14="http://schemas.microsoft.com/office/powerpoint/2010/main" val="728145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Proctor Caching Requirements</a:t>
            </a:r>
          </a:p>
        </p:txBody>
      </p:sp>
      <p:sp>
        <p:nvSpPr>
          <p:cNvPr id="7" name="Content Placeholder 4">
            <a:extLst>
              <a:ext uri="{FF2B5EF4-FFF2-40B4-BE49-F238E27FC236}">
                <a16:creationId xmlns:a16="http://schemas.microsoft.com/office/drawing/2014/main" id="{21E54039-18BF-46BE-ABFE-84BBD7C1C9F3}"/>
              </a:ext>
            </a:extLst>
          </p:cNvPr>
          <p:cNvSpPr txBox="1">
            <a:spLocks noGrp="1"/>
          </p:cNvSpPr>
          <p:nvPr>
            <p:ph idx="1"/>
          </p:nvPr>
        </p:nvSpPr>
        <p:spPr>
          <a:xfrm>
            <a:off x="838200" y="1747838"/>
            <a:ext cx="10515600" cy="4351337"/>
          </a:xfrm>
          <a:prstGeom prst="rect">
            <a:avLst/>
          </a:prstGeom>
        </p:spPr>
        <p:txBody>
          <a:bodyPr anchor="t" anchorCtr="0"/>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900"/>
              </a:spcBef>
            </a:pPr>
            <a:r>
              <a:rPr lang="en-US" sz="2400" dirty="0"/>
              <a:t>Proctor Caching runs on Windows and Mac OS X</a:t>
            </a:r>
          </a:p>
          <a:p>
            <a:pPr>
              <a:spcBef>
                <a:spcPts val="900"/>
              </a:spcBef>
            </a:pPr>
            <a:r>
              <a:rPr lang="en-US" sz="2400" dirty="0"/>
              <a:t>It does not require an underlying server-based operating system</a:t>
            </a:r>
          </a:p>
          <a:p>
            <a:pPr>
              <a:spcBef>
                <a:spcPts val="900"/>
              </a:spcBef>
            </a:pPr>
            <a:r>
              <a:rPr lang="en-US" sz="2400" dirty="0"/>
              <a:t>Proctor Caching hardware requirements can be found at </a:t>
            </a:r>
            <a:r>
              <a:rPr lang="en-US" sz="2400" dirty="0">
                <a:hlinkClick r:id="rId4"/>
              </a:rPr>
              <a:t>https://support.assessment.pearson.com/x/PQACAQ</a:t>
            </a:r>
            <a:endParaRPr lang="en-US" sz="2400" dirty="0"/>
          </a:p>
          <a:p>
            <a:pPr>
              <a:spcBef>
                <a:spcPts val="900"/>
              </a:spcBef>
            </a:pPr>
            <a:r>
              <a:rPr lang="en-US" sz="2400" dirty="0"/>
              <a:t>TCP Ports include: 80 (Internet), 4480, and 4481 (Local Network).</a:t>
            </a:r>
          </a:p>
          <a:p>
            <a:pPr>
              <a:spcBef>
                <a:spcPts val="900"/>
              </a:spcBef>
            </a:pPr>
            <a:r>
              <a:rPr lang="en-US" sz="2400" dirty="0"/>
              <a:t>Proctor Caching requires a fixed (static) internal IP address</a:t>
            </a:r>
          </a:p>
          <a:p>
            <a:pPr>
              <a:spcBef>
                <a:spcPts val="900"/>
              </a:spcBef>
            </a:pPr>
            <a:r>
              <a:rPr lang="en-US" sz="2400" dirty="0"/>
              <a:t>Utilize the App Check feature within the TestNav Apps to verify connection to the ProctorCache device.</a:t>
            </a:r>
          </a:p>
        </p:txBody>
      </p:sp>
      <p:sp>
        <p:nvSpPr>
          <p:cNvPr id="2" name="Slide Number Placeholder 1">
            <a:extLst>
              <a:ext uri="{FF2B5EF4-FFF2-40B4-BE49-F238E27FC236}">
                <a16:creationId xmlns:a16="http://schemas.microsoft.com/office/drawing/2014/main" id="{3B7DC6FF-23A6-4285-901F-1679C4F3EC90}"/>
              </a:ext>
            </a:extLst>
          </p:cNvPr>
          <p:cNvSpPr>
            <a:spLocks noGrp="1"/>
          </p:cNvSpPr>
          <p:nvPr>
            <p:ph type="sldNum" sz="quarter" idx="12"/>
          </p:nvPr>
        </p:nvSpPr>
        <p:spPr/>
        <p:txBody>
          <a:bodyPr/>
          <a:lstStyle/>
          <a:p>
            <a:fld id="{CD5C70A5-9411-4B11-A0DB-D49D3D849901}" type="slidenum">
              <a:rPr lang="en-US" smtClean="0"/>
              <a:pPr/>
              <a:t>21</a:t>
            </a:fld>
            <a:endParaRPr lang="en-US" dirty="0"/>
          </a:p>
        </p:txBody>
      </p:sp>
    </p:spTree>
    <p:custDataLst>
      <p:tags r:id="rId1"/>
    </p:custDataLst>
    <p:extLst>
      <p:ext uri="{BB962C8B-B14F-4D97-AF65-F5344CB8AC3E}">
        <p14:creationId xmlns:p14="http://schemas.microsoft.com/office/powerpoint/2010/main" val="2400288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rotWithShape="1">
          <a:blip r:embed="rId4" cstate="print"/>
          <a:srcRect t="11931" r="66795" b="82992"/>
          <a:stretch/>
        </p:blipFill>
        <p:spPr bwMode="auto">
          <a:xfrm>
            <a:off x="4738457" y="5704806"/>
            <a:ext cx="2715084" cy="381000"/>
          </a:xfrm>
          <a:prstGeom prst="rect">
            <a:avLst/>
          </a:prstGeom>
          <a:ln>
            <a:noFill/>
          </a:ln>
          <a:extLst>
            <a:ext uri="{53640926-AAD7-44d8-BBD7-CCE9431645EC}">
              <a14:shadowObscured xmlns="" xmlns:a14="http://schemas.microsoft.com/office/drawing/2010/main"/>
            </a:ext>
          </a:extLst>
        </p:spPr>
      </p:pic>
      <p:sp>
        <p:nvSpPr>
          <p:cNvPr id="54274" name="Rectangle 2"/>
          <p:cNvSpPr>
            <a:spLocks noGrp="1" noRot="1" noChangeArrowheads="1"/>
          </p:cNvSpPr>
          <p:nvPr>
            <p:ph type="title"/>
          </p:nvPr>
        </p:nvSpPr>
        <p:spPr/>
        <p:txBody>
          <a:bodyPr/>
          <a:lstStyle/>
          <a:p>
            <a:r>
              <a:rPr lang="en-US" altLang="en-US" dirty="0"/>
              <a:t>What’s New for </a:t>
            </a:r>
            <a:r>
              <a:rPr lang="en-US" altLang="en-US" dirty="0" err="1"/>
              <a:t>ProctorCache</a:t>
            </a:r>
            <a:endParaRPr lang="en-US" dirty="0"/>
          </a:p>
        </p:txBody>
      </p:sp>
      <p:sp>
        <p:nvSpPr>
          <p:cNvPr id="5" name="Content Placeholder 4"/>
          <p:cNvSpPr>
            <a:spLocks noGrp="1"/>
          </p:cNvSpPr>
          <p:nvPr>
            <p:ph idx="1"/>
          </p:nvPr>
        </p:nvSpPr>
        <p:spPr/>
        <p:txBody>
          <a:bodyPr>
            <a:normAutofit fontScale="92500" lnSpcReduction="20000"/>
          </a:bodyPr>
          <a:lstStyle/>
          <a:p>
            <a:r>
              <a:rPr lang="en-US" dirty="0"/>
              <a:t>All new Proctor Caching configurations will have the Precaching Computer Override option selected. </a:t>
            </a:r>
            <a:r>
              <a:rPr lang="en-US" dirty="0">
                <a:solidFill>
                  <a:prstClr val="black"/>
                </a:solidFill>
              </a:rPr>
              <a:t>When this option is selected, all TestNav clients will bypass the </a:t>
            </a:r>
            <a:r>
              <a:rPr lang="en-US" dirty="0" err="1">
                <a:solidFill>
                  <a:prstClr val="black"/>
                </a:solidFill>
              </a:rPr>
              <a:t>ProctorCache</a:t>
            </a:r>
            <a:r>
              <a:rPr lang="en-US" dirty="0">
                <a:solidFill>
                  <a:prstClr val="black"/>
                </a:solidFill>
              </a:rPr>
              <a:t> machine that is unavailable and send all traffic out to the Internet (WAN) until the student logs out of the test unit. </a:t>
            </a:r>
          </a:p>
          <a:p>
            <a:r>
              <a:rPr lang="en-US" dirty="0">
                <a:solidFill>
                  <a:prstClr val="black"/>
                </a:solidFill>
              </a:rPr>
              <a:t>It is recommended to </a:t>
            </a:r>
            <a:r>
              <a:rPr lang="en-US" dirty="0"/>
              <a:t>upgrade to the latest version of the </a:t>
            </a:r>
            <a:r>
              <a:rPr lang="en-US" dirty="0" err="1"/>
              <a:t>ProctorCache</a:t>
            </a:r>
            <a:r>
              <a:rPr lang="en-US" dirty="0"/>
              <a:t> software. The most recent version of </a:t>
            </a:r>
            <a:r>
              <a:rPr lang="en-US" dirty="0" err="1"/>
              <a:t>ProctorCache</a:t>
            </a:r>
            <a:r>
              <a:rPr lang="en-US" dirty="0"/>
              <a:t> is 2018.11 and can be </a:t>
            </a:r>
            <a:r>
              <a:rPr lang="en-US" dirty="0" err="1"/>
              <a:t>dowloaded</a:t>
            </a:r>
            <a:r>
              <a:rPr lang="en-US" dirty="0"/>
              <a:t> available via </a:t>
            </a:r>
            <a:r>
              <a:rPr lang="en-US" dirty="0">
                <a:hlinkClick r:id="rId5"/>
              </a:rPr>
              <a:t>download.testnav.com</a:t>
            </a:r>
            <a:r>
              <a:rPr lang="en-US" dirty="0"/>
              <a:t>.</a:t>
            </a:r>
          </a:p>
          <a:p>
            <a:r>
              <a:rPr lang="en-US" dirty="0"/>
              <a:t>For Mac OS, you can still use the previously installed </a:t>
            </a:r>
            <a:r>
              <a:rPr lang="en-US" dirty="0" err="1"/>
              <a:t>ProctorCache</a:t>
            </a:r>
            <a:r>
              <a:rPr lang="en-US" dirty="0"/>
              <a:t> software. If you need to download this version of the </a:t>
            </a:r>
            <a:r>
              <a:rPr lang="en-US" dirty="0" err="1"/>
              <a:t>ProctorCache</a:t>
            </a:r>
            <a:r>
              <a:rPr lang="en-US" dirty="0"/>
              <a:t> software that works on a MacOS device, please contact Pearson Customer Support. When using </a:t>
            </a:r>
            <a:r>
              <a:rPr lang="en-US" dirty="0" err="1"/>
              <a:t>ProctorCache</a:t>
            </a:r>
            <a:r>
              <a:rPr lang="en-US" dirty="0"/>
              <a:t> software on MacOS users may see a message stating “This app needs to be updated by its developer to improve compatibility”, which can be ignored.</a:t>
            </a:r>
          </a:p>
        </p:txBody>
      </p:sp>
      <p:sp>
        <p:nvSpPr>
          <p:cNvPr id="2" name="Slide Number Placeholder 1">
            <a:extLst>
              <a:ext uri="{FF2B5EF4-FFF2-40B4-BE49-F238E27FC236}">
                <a16:creationId xmlns:a16="http://schemas.microsoft.com/office/drawing/2014/main" id="{9993EB7E-F99F-4B4F-A462-7E821573AF89}"/>
              </a:ext>
            </a:extLst>
          </p:cNvPr>
          <p:cNvSpPr>
            <a:spLocks noGrp="1"/>
          </p:cNvSpPr>
          <p:nvPr>
            <p:ph type="sldNum" sz="quarter" idx="12"/>
          </p:nvPr>
        </p:nvSpPr>
        <p:spPr/>
        <p:txBody>
          <a:bodyPr/>
          <a:lstStyle/>
          <a:p>
            <a:fld id="{CD5C70A5-9411-4B11-A0DB-D49D3D849901}" type="slidenum">
              <a:rPr lang="en-US" smtClean="0"/>
              <a:pPr/>
              <a:t>22</a:t>
            </a:fld>
            <a:endParaRPr lang="en-US" dirty="0"/>
          </a:p>
        </p:txBody>
      </p:sp>
    </p:spTree>
    <p:custDataLst>
      <p:tags r:id="rId1"/>
    </p:custDataLst>
    <p:extLst>
      <p:ext uri="{BB962C8B-B14F-4D97-AF65-F5344CB8AC3E}">
        <p14:creationId xmlns:p14="http://schemas.microsoft.com/office/powerpoint/2010/main" val="19733650"/>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Proctor Caching Setup</a:t>
            </a:r>
          </a:p>
        </p:txBody>
      </p:sp>
      <p:sp>
        <p:nvSpPr>
          <p:cNvPr id="2" name="Content Placeholder 1"/>
          <p:cNvSpPr>
            <a:spLocks noGrp="1"/>
          </p:cNvSpPr>
          <p:nvPr>
            <p:ph idx="1"/>
          </p:nvPr>
        </p:nvSpPr>
        <p:spPr/>
        <p:txBody>
          <a:bodyPr>
            <a:normAutofit fontScale="92500" lnSpcReduction="20000"/>
          </a:bodyPr>
          <a:lstStyle/>
          <a:p>
            <a:r>
              <a:rPr lang="en-US" dirty="0"/>
              <a:t>Download the Proctor Caching installer</a:t>
            </a:r>
          </a:p>
          <a:p>
            <a:pPr lvl="0"/>
            <a:r>
              <a:rPr lang="en-US" dirty="0"/>
              <a:t>Run the installer and Start the Proctor Caching Service if it is not already started by the installer</a:t>
            </a:r>
          </a:p>
          <a:p>
            <a:r>
              <a:rPr lang="en-US" dirty="0"/>
              <a:t>Add a Proctor Caching computer to the TestNav Configuration within PearsonAccess</a:t>
            </a:r>
            <a:r>
              <a:rPr lang="en-US" baseline="30000" dirty="0"/>
              <a:t>next</a:t>
            </a:r>
            <a:r>
              <a:rPr lang="en-US" dirty="0"/>
              <a:t> at the district or school level</a:t>
            </a:r>
          </a:p>
          <a:p>
            <a:pPr lvl="0"/>
            <a:r>
              <a:rPr lang="en-US" dirty="0"/>
              <a:t>Use App Check with a Configuration Identifier from the TestNav Configuration in PearsonAccess</a:t>
            </a:r>
            <a:r>
              <a:rPr lang="en-US" baseline="30000" dirty="0"/>
              <a:t>next</a:t>
            </a:r>
            <a:r>
              <a:rPr lang="en-US" dirty="0"/>
              <a:t> on a client computer to verify that Proctor Caching is functional</a:t>
            </a:r>
          </a:p>
          <a:p>
            <a:pPr marL="0" lvl="0" indent="0">
              <a:buNone/>
            </a:pPr>
            <a:endParaRPr lang="en-US" dirty="0"/>
          </a:p>
          <a:p>
            <a:r>
              <a:rPr lang="en-US" dirty="0"/>
              <a:t>Note: To configure an upstream proxy, refer to the Windows or Mac “Upstream Proxy Configuration” section in the Proctor Caching User Guide located here: </a:t>
            </a:r>
            <a:r>
              <a:rPr lang="en-US" dirty="0">
                <a:hlinkClick r:id="rId4"/>
              </a:rPr>
              <a:t>https://support.assessment.pearson.com/x/HAACAQ</a:t>
            </a:r>
            <a:r>
              <a:rPr lang="en-US" dirty="0"/>
              <a:t>.</a:t>
            </a:r>
          </a:p>
        </p:txBody>
      </p:sp>
      <p:sp>
        <p:nvSpPr>
          <p:cNvPr id="4" name="Slide Number Placeholder 3">
            <a:extLst>
              <a:ext uri="{FF2B5EF4-FFF2-40B4-BE49-F238E27FC236}">
                <a16:creationId xmlns:a16="http://schemas.microsoft.com/office/drawing/2014/main" id="{F172084C-6E02-473D-8C60-6E1D644F4431}"/>
              </a:ext>
            </a:extLst>
          </p:cNvPr>
          <p:cNvSpPr>
            <a:spLocks noGrp="1"/>
          </p:cNvSpPr>
          <p:nvPr>
            <p:ph type="sldNum" sz="quarter" idx="12"/>
          </p:nvPr>
        </p:nvSpPr>
        <p:spPr/>
        <p:txBody>
          <a:bodyPr/>
          <a:lstStyle/>
          <a:p>
            <a:fld id="{CD5C70A5-9411-4B11-A0DB-D49D3D849901}" type="slidenum">
              <a:rPr lang="en-US" smtClean="0"/>
              <a:pPr/>
              <a:t>23</a:t>
            </a:fld>
            <a:endParaRPr lang="en-US" dirty="0"/>
          </a:p>
        </p:txBody>
      </p:sp>
    </p:spTree>
    <p:custDataLst>
      <p:tags r:id="rId1"/>
    </p:custDataLst>
    <p:extLst>
      <p:ext uri="{BB962C8B-B14F-4D97-AF65-F5344CB8AC3E}">
        <p14:creationId xmlns:p14="http://schemas.microsoft.com/office/powerpoint/2010/main" val="3968250721"/>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Demonstration</a:t>
            </a:r>
          </a:p>
        </p:txBody>
      </p:sp>
      <p:sp>
        <p:nvSpPr>
          <p:cNvPr id="2" name="Text Placeholder 1"/>
          <p:cNvSpPr>
            <a:spLocks noGrp="1"/>
          </p:cNvSpPr>
          <p:nvPr>
            <p:ph idx="1"/>
          </p:nvPr>
        </p:nvSpPr>
        <p:spPr/>
        <p:txBody>
          <a:bodyPr/>
          <a:lstStyle/>
          <a:p>
            <a:endParaRPr lang="en-US" dirty="0"/>
          </a:p>
          <a:p>
            <a:r>
              <a:rPr lang="en-US" dirty="0"/>
              <a:t>Download &amp; Install </a:t>
            </a:r>
            <a:r>
              <a:rPr lang="en-US" dirty="0" err="1"/>
              <a:t>ProctorCache</a:t>
            </a:r>
            <a:endParaRPr lang="en-US" dirty="0"/>
          </a:p>
          <a:p>
            <a:r>
              <a:rPr lang="en-US" dirty="0"/>
              <a:t>Setup TestNav Configuration in PearsonAccess</a:t>
            </a:r>
            <a:r>
              <a:rPr lang="en-US" baseline="30000" dirty="0"/>
              <a:t>next</a:t>
            </a:r>
          </a:p>
          <a:p>
            <a:r>
              <a:rPr lang="en-US" dirty="0" err="1"/>
              <a:t>TestNav</a:t>
            </a:r>
            <a:r>
              <a:rPr lang="en-US" dirty="0"/>
              <a:t> App Check</a:t>
            </a:r>
          </a:p>
          <a:p>
            <a:r>
              <a:rPr lang="en-US" dirty="0"/>
              <a:t>Precache Test Content</a:t>
            </a:r>
          </a:p>
        </p:txBody>
      </p:sp>
      <p:sp>
        <p:nvSpPr>
          <p:cNvPr id="4" name="Slide Number Placeholder 3">
            <a:extLst>
              <a:ext uri="{FF2B5EF4-FFF2-40B4-BE49-F238E27FC236}">
                <a16:creationId xmlns:a16="http://schemas.microsoft.com/office/drawing/2014/main" id="{648819F1-DD77-4DE5-BF3C-793F4D8B734F}"/>
              </a:ext>
            </a:extLst>
          </p:cNvPr>
          <p:cNvSpPr>
            <a:spLocks noGrp="1"/>
          </p:cNvSpPr>
          <p:nvPr>
            <p:ph type="sldNum" sz="quarter" idx="12"/>
          </p:nvPr>
        </p:nvSpPr>
        <p:spPr/>
        <p:txBody>
          <a:bodyPr/>
          <a:lstStyle/>
          <a:p>
            <a:fld id="{CD5C70A5-9411-4B11-A0DB-D49D3D849901}" type="slidenum">
              <a:rPr lang="en-US" smtClean="0"/>
              <a:pPr/>
              <a:t>24</a:t>
            </a:fld>
            <a:endParaRPr lang="en-US" dirty="0"/>
          </a:p>
        </p:txBody>
      </p:sp>
    </p:spTree>
    <p:custDataLst>
      <p:tags r:id="rId1"/>
    </p:custDataLst>
    <p:extLst>
      <p:ext uri="{BB962C8B-B14F-4D97-AF65-F5344CB8AC3E}">
        <p14:creationId xmlns:p14="http://schemas.microsoft.com/office/powerpoint/2010/main" val="1753286031"/>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Download &amp; Install </a:t>
            </a:r>
            <a:r>
              <a:rPr lang="en-US" dirty="0" err="1"/>
              <a:t>ProctorCache</a:t>
            </a:r>
            <a:endParaRPr lang="en-US" dirty="0"/>
          </a:p>
        </p:txBody>
      </p:sp>
      <p:sp>
        <p:nvSpPr>
          <p:cNvPr id="6" name="Rectangle 5"/>
          <p:cNvSpPr/>
          <p:nvPr/>
        </p:nvSpPr>
        <p:spPr>
          <a:xfrm>
            <a:off x="3631224" y="6137004"/>
            <a:ext cx="4929550" cy="461665"/>
          </a:xfrm>
          <a:prstGeom prst="rect">
            <a:avLst/>
          </a:prstGeom>
        </p:spPr>
        <p:txBody>
          <a:bodyPr wrap="square">
            <a:spAutoFit/>
          </a:bodyPr>
          <a:lstStyle/>
          <a:p>
            <a:pPr marL="222647" algn="ctr">
              <a:spcBef>
                <a:spcPts val="225"/>
              </a:spcBef>
              <a:spcAft>
                <a:spcPts val="225"/>
              </a:spcAft>
              <a:buSzPct val="125000"/>
              <a:tabLst>
                <a:tab pos="173831" algn="l"/>
              </a:tabLst>
              <a:defRPr/>
            </a:pPr>
            <a:r>
              <a:rPr lang="en-US" sz="2400" dirty="0">
                <a:hlinkClick r:id="rId2"/>
              </a:rPr>
              <a:t>http://download.testnav.com/</a:t>
            </a:r>
            <a:endParaRPr lang="en-US" sz="2400" dirty="0"/>
          </a:p>
        </p:txBody>
      </p:sp>
      <p:pic>
        <p:nvPicPr>
          <p:cNvPr id="9" name="Content Placeholder 8">
            <a:extLst>
              <a:ext uri="{FF2B5EF4-FFF2-40B4-BE49-F238E27FC236}">
                <a16:creationId xmlns:a16="http://schemas.microsoft.com/office/drawing/2014/main" id="{B8696D58-012D-4080-9700-C68CF6B6254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53020" y="1747838"/>
            <a:ext cx="7285959" cy="4351337"/>
          </a:xfrm>
          <a:prstGeom prst="rect">
            <a:avLst/>
          </a:prstGeom>
          <a:ln w="19050">
            <a:solidFill>
              <a:schemeClr val="tx1"/>
            </a:solidFill>
          </a:ln>
        </p:spPr>
      </p:pic>
      <p:sp>
        <p:nvSpPr>
          <p:cNvPr id="3" name="Slide Number Placeholder 2">
            <a:extLst>
              <a:ext uri="{FF2B5EF4-FFF2-40B4-BE49-F238E27FC236}">
                <a16:creationId xmlns:a16="http://schemas.microsoft.com/office/drawing/2014/main" id="{5B89F71C-496D-435C-A827-4BF6719AA287}"/>
              </a:ext>
            </a:extLst>
          </p:cNvPr>
          <p:cNvSpPr>
            <a:spLocks noGrp="1"/>
          </p:cNvSpPr>
          <p:nvPr>
            <p:ph type="sldNum" sz="quarter" idx="12"/>
          </p:nvPr>
        </p:nvSpPr>
        <p:spPr/>
        <p:txBody>
          <a:bodyPr/>
          <a:lstStyle/>
          <a:p>
            <a:fld id="{CD5C70A5-9411-4B11-A0DB-D49D3D849901}" type="slidenum">
              <a:rPr lang="en-US" smtClean="0"/>
              <a:pPr/>
              <a:t>25</a:t>
            </a:fld>
            <a:endParaRPr lang="en-US" dirty="0"/>
          </a:p>
        </p:txBody>
      </p:sp>
    </p:spTree>
    <p:extLst>
      <p:ext uri="{BB962C8B-B14F-4D97-AF65-F5344CB8AC3E}">
        <p14:creationId xmlns:p14="http://schemas.microsoft.com/office/powerpoint/2010/main" val="4028117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3">
            <a:extLst>
              <a:ext uri="{FF2B5EF4-FFF2-40B4-BE49-F238E27FC236}">
                <a16:creationId xmlns:a16="http://schemas.microsoft.com/office/drawing/2014/main" id="{6CD13FAF-8B1E-49F2-A8CD-32F33B7DC72C}"/>
              </a:ext>
            </a:extLst>
          </p:cNvPr>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6315776" y="4286905"/>
            <a:ext cx="5181600" cy="1627346"/>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a:t>Prepare TestNav Configuration</a:t>
            </a:r>
          </a:p>
        </p:txBody>
      </p:sp>
      <p:sp>
        <p:nvSpPr>
          <p:cNvPr id="4" name="Title 1"/>
          <p:cNvSpPr txBox="1">
            <a:spLocks/>
          </p:cNvSpPr>
          <p:nvPr/>
        </p:nvSpPr>
        <p:spPr>
          <a:xfrm>
            <a:off x="4782247" y="858612"/>
            <a:ext cx="4740941" cy="913916"/>
          </a:xfrm>
          <a:prstGeom prst="rect">
            <a:avLst/>
          </a:prstGeom>
        </p:spPr>
        <p:txBody>
          <a:bodyPr lIns="67374" tIns="33687" rIns="67374" bIns="33687"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3299" b="1" dirty="0">
              <a:solidFill>
                <a:prstClr val="black"/>
              </a:solidFill>
            </a:endParaRPr>
          </a:p>
        </p:txBody>
      </p:sp>
      <p:grpSp>
        <p:nvGrpSpPr>
          <p:cNvPr id="7" name="Group 18"/>
          <p:cNvGrpSpPr/>
          <p:nvPr/>
        </p:nvGrpSpPr>
        <p:grpSpPr>
          <a:xfrm>
            <a:off x="6690806" y="5100578"/>
            <a:ext cx="4012664" cy="485238"/>
            <a:chOff x="3295650" y="5664573"/>
            <a:chExt cx="5353050" cy="647327"/>
          </a:xfrm>
        </p:grpSpPr>
        <p:sp>
          <p:nvSpPr>
            <p:cNvPr id="12" name="Rectangle 11"/>
            <p:cNvSpPr/>
            <p:nvPr/>
          </p:nvSpPr>
          <p:spPr>
            <a:xfrm>
              <a:off x="3295650" y="6007100"/>
              <a:ext cx="2414586"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8" name="Rectangle 17"/>
            <p:cNvSpPr/>
            <p:nvPr/>
          </p:nvSpPr>
          <p:spPr>
            <a:xfrm>
              <a:off x="7910512" y="5664573"/>
              <a:ext cx="738188" cy="3044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grpSp>
      <p:sp>
        <p:nvSpPr>
          <p:cNvPr id="19" name="Content Placeholder 18">
            <a:extLst>
              <a:ext uri="{FF2B5EF4-FFF2-40B4-BE49-F238E27FC236}">
                <a16:creationId xmlns:a16="http://schemas.microsoft.com/office/drawing/2014/main" id="{886B926C-B44B-4DFE-AD99-9E62FE88456A}"/>
              </a:ext>
            </a:extLst>
          </p:cNvPr>
          <p:cNvSpPr txBox="1">
            <a:spLocks noGrp="1"/>
          </p:cNvSpPr>
          <p:nvPr>
            <p:ph sz="half" idx="1"/>
          </p:nvPr>
        </p:nvSpPr>
        <p:spPr>
          <a:xfrm>
            <a:off x="838200" y="1825625"/>
            <a:ext cx="5181600" cy="5205528"/>
          </a:xfrm>
          <a:prstGeom prst="rect">
            <a:avLst/>
          </a:prstGeom>
          <a:noFill/>
        </p:spPr>
        <p:txBody>
          <a:bodyPr wrap="square" rtlCol="0">
            <a:spAutoFit/>
          </a:bodyPr>
          <a:lstStyle/>
          <a:p>
            <a:pPr marL="257036" indent="-257036">
              <a:buFont typeface="+mj-lt"/>
              <a:buAutoNum type="arabicPeriod"/>
            </a:pPr>
            <a:r>
              <a:rPr lang="en-US" sz="2100" dirty="0">
                <a:solidFill>
                  <a:prstClr val="black"/>
                </a:solidFill>
              </a:rPr>
              <a:t>Sign in to the </a:t>
            </a:r>
            <a:r>
              <a:rPr lang="en-US" sz="2100" dirty="0">
                <a:solidFill>
                  <a:prstClr val="black"/>
                </a:solidFill>
                <a:hlinkClick r:id="rId5"/>
              </a:rPr>
              <a:t>New Jersey PearsonAccess</a:t>
            </a:r>
            <a:r>
              <a:rPr lang="en-US" sz="2100" baseline="30000" dirty="0">
                <a:solidFill>
                  <a:prstClr val="black"/>
                </a:solidFill>
                <a:hlinkClick r:id="rId5"/>
              </a:rPr>
              <a:t>next</a:t>
            </a:r>
            <a:r>
              <a:rPr lang="en-US" sz="2100" dirty="0">
                <a:solidFill>
                  <a:prstClr val="black"/>
                </a:solidFill>
                <a:hlinkClick r:id="rId5"/>
              </a:rPr>
              <a:t> Training Center</a:t>
            </a:r>
            <a:r>
              <a:rPr lang="en-US" sz="2100" dirty="0">
                <a:solidFill>
                  <a:prstClr val="black"/>
                </a:solidFill>
              </a:rPr>
              <a:t> or the </a:t>
            </a:r>
            <a:r>
              <a:rPr lang="en-US" sz="2100" dirty="0">
                <a:solidFill>
                  <a:prstClr val="black"/>
                </a:solidFill>
                <a:hlinkClick r:id="rId6"/>
              </a:rPr>
              <a:t>New Jersey PearsonAccess</a:t>
            </a:r>
            <a:r>
              <a:rPr lang="en-US" sz="2100" baseline="30000" dirty="0">
                <a:solidFill>
                  <a:prstClr val="black"/>
                </a:solidFill>
                <a:hlinkClick r:id="rId6"/>
              </a:rPr>
              <a:t>next</a:t>
            </a:r>
            <a:r>
              <a:rPr lang="en-US" sz="2100" dirty="0">
                <a:solidFill>
                  <a:prstClr val="black"/>
                </a:solidFill>
              </a:rPr>
              <a:t> website.</a:t>
            </a:r>
          </a:p>
          <a:p>
            <a:pPr marL="714236" lvl="1" indent="-257036">
              <a:buFont typeface="+mj-lt"/>
              <a:buAutoNum type="arabicPeriod"/>
            </a:pPr>
            <a:r>
              <a:rPr lang="en-US" sz="1700" dirty="0">
                <a:solidFill>
                  <a:prstClr val="black"/>
                </a:solidFill>
              </a:rPr>
              <a:t>Make sure you are working under the New Jersey Account Scope as TestNav Configurations are Account Scope Specific.</a:t>
            </a:r>
          </a:p>
          <a:p>
            <a:pPr marL="257036" indent="-257036">
              <a:buFont typeface="+mj-lt"/>
              <a:buAutoNum type="arabicPeriod"/>
            </a:pPr>
            <a:endParaRPr lang="en-US" sz="1350" dirty="0">
              <a:solidFill>
                <a:prstClr val="black"/>
              </a:solidFill>
            </a:endParaRPr>
          </a:p>
          <a:p>
            <a:pPr marL="257036" indent="-257036">
              <a:buFont typeface="+mj-lt"/>
              <a:buAutoNum type="arabicPeriod"/>
            </a:pPr>
            <a:r>
              <a:rPr lang="en-US" sz="2100" dirty="0">
                <a:solidFill>
                  <a:prstClr val="black"/>
                </a:solidFill>
              </a:rPr>
              <a:t>Once you have selected the correct administration in the top right drop-down menu, Select </a:t>
            </a:r>
            <a:r>
              <a:rPr lang="en-US" sz="2100" b="1" i="1" dirty="0">
                <a:solidFill>
                  <a:prstClr val="black"/>
                </a:solidFill>
              </a:rPr>
              <a:t>Setup &gt; TestNav Configurations.</a:t>
            </a:r>
          </a:p>
          <a:p>
            <a:pPr marL="257036" indent="-257036">
              <a:buFont typeface="+mj-lt"/>
              <a:buAutoNum type="arabicPeriod"/>
            </a:pPr>
            <a:endParaRPr lang="en-US" sz="1350" dirty="0">
              <a:solidFill>
                <a:prstClr val="black"/>
              </a:solidFill>
            </a:endParaRPr>
          </a:p>
          <a:p>
            <a:pPr marL="257036" indent="-257036">
              <a:buFont typeface="+mj-lt"/>
              <a:buAutoNum type="arabicPeriod"/>
            </a:pPr>
            <a:r>
              <a:rPr lang="en-US" sz="2100" dirty="0">
                <a:solidFill>
                  <a:prstClr val="black"/>
                </a:solidFill>
              </a:rPr>
              <a:t>Select </a:t>
            </a:r>
            <a:r>
              <a:rPr lang="en-US" sz="2100" b="1" i="1" dirty="0">
                <a:solidFill>
                  <a:prstClr val="black"/>
                </a:solidFill>
              </a:rPr>
              <a:t>Create/Edit Configurations</a:t>
            </a:r>
            <a:r>
              <a:rPr lang="en-US" sz="2100" dirty="0">
                <a:solidFill>
                  <a:prstClr val="black"/>
                </a:solidFill>
              </a:rPr>
              <a:t>; </a:t>
            </a:r>
            <a:br>
              <a:rPr lang="en-US" sz="2100" dirty="0">
                <a:solidFill>
                  <a:prstClr val="black"/>
                </a:solidFill>
              </a:rPr>
            </a:br>
            <a:r>
              <a:rPr lang="en-US" sz="2100" dirty="0">
                <a:solidFill>
                  <a:prstClr val="black"/>
                </a:solidFill>
              </a:rPr>
              <a:t>click </a:t>
            </a:r>
            <a:r>
              <a:rPr lang="en-US" sz="2100" b="1" i="1" dirty="0">
                <a:solidFill>
                  <a:prstClr val="black"/>
                </a:solidFill>
              </a:rPr>
              <a:t>Start</a:t>
            </a:r>
            <a:r>
              <a:rPr lang="en-US" sz="2100" dirty="0">
                <a:solidFill>
                  <a:prstClr val="black"/>
                </a:solidFill>
              </a:rPr>
              <a:t> to launch the configuration.</a:t>
            </a:r>
          </a:p>
          <a:p>
            <a:pPr marL="257036" indent="-257036">
              <a:buFont typeface="+mj-lt"/>
              <a:buAutoNum type="arabicPeriod"/>
            </a:pPr>
            <a:endParaRPr lang="en-US" sz="2100" dirty="0">
              <a:solidFill>
                <a:prstClr val="black"/>
              </a:solidFill>
            </a:endParaRPr>
          </a:p>
          <a:p>
            <a:endParaRPr lang="en-US" sz="2100" dirty="0">
              <a:solidFill>
                <a:prstClr val="black"/>
              </a:solidFill>
            </a:endParaRPr>
          </a:p>
        </p:txBody>
      </p:sp>
      <p:grpSp>
        <p:nvGrpSpPr>
          <p:cNvPr id="24" name="Group 9">
            <a:extLst>
              <a:ext uri="{FF2B5EF4-FFF2-40B4-BE49-F238E27FC236}">
                <a16:creationId xmlns:a16="http://schemas.microsoft.com/office/drawing/2014/main" id="{FFE73CB4-E2E5-407E-AC09-FCB5E50A15FD}"/>
              </a:ext>
            </a:extLst>
          </p:cNvPr>
          <p:cNvGrpSpPr/>
          <p:nvPr/>
        </p:nvGrpSpPr>
        <p:grpSpPr>
          <a:xfrm>
            <a:off x="6315776" y="1638614"/>
            <a:ext cx="2948808" cy="2362680"/>
            <a:chOff x="3886200" y="1712193"/>
            <a:chExt cx="3933825" cy="3276600"/>
          </a:xfrm>
        </p:grpSpPr>
        <p:pic>
          <p:nvPicPr>
            <p:cNvPr id="25" name="Picture 2">
              <a:extLst>
                <a:ext uri="{FF2B5EF4-FFF2-40B4-BE49-F238E27FC236}">
                  <a16:creationId xmlns:a16="http://schemas.microsoft.com/office/drawing/2014/main" id="{921A8120-9F13-438F-8DCF-20B88EEA702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86200" y="1712193"/>
              <a:ext cx="3933825" cy="3276600"/>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
          <p:nvSpPr>
            <p:cNvPr id="26" name="Rectangle 25">
              <a:extLst>
                <a:ext uri="{FF2B5EF4-FFF2-40B4-BE49-F238E27FC236}">
                  <a16:creationId xmlns:a16="http://schemas.microsoft.com/office/drawing/2014/main" id="{659A1254-A976-47E4-A6B5-701F6A439D18}"/>
                </a:ext>
              </a:extLst>
            </p:cNvPr>
            <p:cNvSpPr/>
            <p:nvPr/>
          </p:nvSpPr>
          <p:spPr>
            <a:xfrm>
              <a:off x="4724400" y="4305300"/>
              <a:ext cx="15240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7" name="Rectangle 26">
              <a:extLst>
                <a:ext uri="{FF2B5EF4-FFF2-40B4-BE49-F238E27FC236}">
                  <a16:creationId xmlns:a16="http://schemas.microsoft.com/office/drawing/2014/main" id="{8D266B85-7AEF-489A-92C8-51BFEBCCE2AF}"/>
                </a:ext>
              </a:extLst>
            </p:cNvPr>
            <p:cNvSpPr/>
            <p:nvPr/>
          </p:nvSpPr>
          <p:spPr>
            <a:xfrm>
              <a:off x="4572000" y="2235200"/>
              <a:ext cx="571500" cy="48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grpSp>
      <p:sp>
        <p:nvSpPr>
          <p:cNvPr id="3" name="Slide Number Placeholder 2">
            <a:extLst>
              <a:ext uri="{FF2B5EF4-FFF2-40B4-BE49-F238E27FC236}">
                <a16:creationId xmlns:a16="http://schemas.microsoft.com/office/drawing/2014/main" id="{F29E8226-5496-47A5-A4DE-6FDF63BA89A7}"/>
              </a:ext>
            </a:extLst>
          </p:cNvPr>
          <p:cNvSpPr>
            <a:spLocks noGrp="1"/>
          </p:cNvSpPr>
          <p:nvPr>
            <p:ph type="sldNum" sz="quarter" idx="12"/>
          </p:nvPr>
        </p:nvSpPr>
        <p:spPr/>
        <p:txBody>
          <a:bodyPr/>
          <a:lstStyle/>
          <a:p>
            <a:fld id="{CD5C70A5-9411-4B11-A0DB-D49D3D849901}" type="slidenum">
              <a:rPr lang="en-US" smtClean="0"/>
              <a:pPr/>
              <a:t>26</a:t>
            </a:fld>
            <a:endParaRPr lang="en-US" dirty="0"/>
          </a:p>
        </p:txBody>
      </p:sp>
    </p:spTree>
    <p:custDataLst>
      <p:tags r:id="rId1"/>
    </p:custDataLst>
    <p:extLst>
      <p:ext uri="{BB962C8B-B14F-4D97-AF65-F5344CB8AC3E}">
        <p14:creationId xmlns:p14="http://schemas.microsoft.com/office/powerpoint/2010/main" val="268648606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Prepare TestNav Configuration</a:t>
            </a:r>
          </a:p>
        </p:txBody>
      </p:sp>
      <p:sp>
        <p:nvSpPr>
          <p:cNvPr id="11" name="Content Placeholder 10">
            <a:extLst>
              <a:ext uri="{FF2B5EF4-FFF2-40B4-BE49-F238E27FC236}">
                <a16:creationId xmlns:a16="http://schemas.microsoft.com/office/drawing/2014/main" id="{6D8B2976-A714-4FDB-8AF3-6D0090AA6012}"/>
              </a:ext>
            </a:extLst>
          </p:cNvPr>
          <p:cNvSpPr txBox="1">
            <a:spLocks noGrp="1"/>
          </p:cNvSpPr>
          <p:nvPr>
            <p:ph sz="half" idx="1"/>
          </p:nvPr>
        </p:nvSpPr>
        <p:spPr>
          <a:xfrm>
            <a:off x="838200" y="1825625"/>
            <a:ext cx="5181600" cy="4351338"/>
          </a:xfrm>
          <a:prstGeom prst="rect">
            <a:avLst/>
          </a:prstGeom>
          <a:noFill/>
        </p:spPr>
        <p:txBody>
          <a:bodyPr wrap="square" rtlCol="0">
            <a:spAutoFit/>
          </a:bodyPr>
          <a:lstStyle/>
          <a:p>
            <a:pPr marL="257036" indent="-257036">
              <a:buFont typeface="+mj-lt"/>
              <a:buAutoNum type="arabicPeriod" startAt="4"/>
            </a:pPr>
            <a:r>
              <a:rPr lang="en-US" sz="2100" dirty="0">
                <a:solidFill>
                  <a:prstClr val="black"/>
                </a:solidFill>
              </a:rPr>
              <a:t>Enter a </a:t>
            </a:r>
            <a:r>
              <a:rPr lang="en-US" sz="2100" b="1" i="1" dirty="0">
                <a:solidFill>
                  <a:prstClr val="black"/>
                </a:solidFill>
              </a:rPr>
              <a:t>Configuration Name</a:t>
            </a:r>
            <a:r>
              <a:rPr lang="en-US" sz="2100" i="1" dirty="0">
                <a:solidFill>
                  <a:prstClr val="black"/>
                </a:solidFill>
              </a:rPr>
              <a:t>.</a:t>
            </a:r>
          </a:p>
          <a:p>
            <a:pPr marL="257036" indent="-257036">
              <a:buFont typeface="+mj-lt"/>
              <a:buAutoNum type="arabicPeriod" startAt="4"/>
            </a:pPr>
            <a:endParaRPr lang="en-US" sz="2100" dirty="0">
              <a:solidFill>
                <a:prstClr val="black"/>
              </a:solidFill>
            </a:endParaRPr>
          </a:p>
          <a:p>
            <a:pPr marL="257036" indent="-257036">
              <a:buFont typeface="+mj-lt"/>
              <a:buAutoNum type="arabicPeriod" startAt="4"/>
            </a:pPr>
            <a:r>
              <a:rPr lang="en-US" sz="2100" dirty="0">
                <a:solidFill>
                  <a:prstClr val="black"/>
                </a:solidFill>
              </a:rPr>
              <a:t>Using the </a:t>
            </a:r>
            <a:r>
              <a:rPr lang="en-US" sz="2100" b="1" i="1" dirty="0">
                <a:solidFill>
                  <a:prstClr val="black"/>
                </a:solidFill>
              </a:rPr>
              <a:t>Organization</a:t>
            </a:r>
            <a:r>
              <a:rPr lang="en-US" sz="2100" b="1" dirty="0">
                <a:solidFill>
                  <a:prstClr val="black"/>
                </a:solidFill>
              </a:rPr>
              <a:t>s</a:t>
            </a:r>
            <a:r>
              <a:rPr lang="en-US" sz="2100" dirty="0">
                <a:solidFill>
                  <a:prstClr val="black"/>
                </a:solidFill>
              </a:rPr>
              <a:t> dropdown menu, select your school or district.</a:t>
            </a:r>
          </a:p>
          <a:p>
            <a:pPr marL="257036" indent="-257036">
              <a:buFont typeface="+mj-lt"/>
              <a:buAutoNum type="arabicPeriod" startAt="4"/>
            </a:pPr>
            <a:endParaRPr lang="en-US" sz="2100" dirty="0">
              <a:solidFill>
                <a:prstClr val="black"/>
              </a:solidFill>
            </a:endParaRPr>
          </a:p>
        </p:txBody>
      </p:sp>
      <p:pic>
        <p:nvPicPr>
          <p:cNvPr id="5" name="Picture 4">
            <a:extLst>
              <a:ext uri="{FF2B5EF4-FFF2-40B4-BE49-F238E27FC236}">
                <a16:creationId xmlns:a16="http://schemas.microsoft.com/office/drawing/2014/main" id="{DF830CD9-5E0B-4C85-A1E6-9F5045AFE53B}"/>
              </a:ext>
            </a:extLst>
          </p:cNvPr>
          <p:cNvPicPr>
            <a:picLocks noChangeAspect="1"/>
          </p:cNvPicPr>
          <p:nvPr/>
        </p:nvPicPr>
        <p:blipFill>
          <a:blip r:embed="rId4"/>
          <a:stretch>
            <a:fillRect/>
          </a:stretch>
        </p:blipFill>
        <p:spPr>
          <a:xfrm>
            <a:off x="6376153" y="1825625"/>
            <a:ext cx="4780952" cy="3133333"/>
          </a:xfrm>
          <a:prstGeom prst="rect">
            <a:avLst/>
          </a:prstGeom>
        </p:spPr>
      </p:pic>
      <p:sp>
        <p:nvSpPr>
          <p:cNvPr id="3" name="Slide Number Placeholder 2">
            <a:extLst>
              <a:ext uri="{FF2B5EF4-FFF2-40B4-BE49-F238E27FC236}">
                <a16:creationId xmlns:a16="http://schemas.microsoft.com/office/drawing/2014/main" id="{A4465DFD-05C9-4F09-9112-B2FF2B2B0EFC}"/>
              </a:ext>
            </a:extLst>
          </p:cNvPr>
          <p:cNvSpPr>
            <a:spLocks noGrp="1"/>
          </p:cNvSpPr>
          <p:nvPr>
            <p:ph type="sldNum" sz="quarter" idx="12"/>
          </p:nvPr>
        </p:nvSpPr>
        <p:spPr/>
        <p:txBody>
          <a:bodyPr/>
          <a:lstStyle/>
          <a:p>
            <a:fld id="{CD5C70A5-9411-4B11-A0DB-D49D3D849901}" type="slidenum">
              <a:rPr lang="en-US" smtClean="0"/>
              <a:pPr/>
              <a:t>27</a:t>
            </a:fld>
            <a:endParaRPr lang="en-US" dirty="0"/>
          </a:p>
        </p:txBody>
      </p:sp>
    </p:spTree>
    <p:custDataLst>
      <p:tags r:id="rId1"/>
    </p:custDataLst>
    <p:extLst>
      <p:ext uri="{BB962C8B-B14F-4D97-AF65-F5344CB8AC3E}">
        <p14:creationId xmlns:p14="http://schemas.microsoft.com/office/powerpoint/2010/main" val="849531178"/>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Prepare TestNav Configuration</a:t>
            </a:r>
          </a:p>
        </p:txBody>
      </p:sp>
      <p:pic>
        <p:nvPicPr>
          <p:cNvPr id="10" name="Content Placeholder 9">
            <a:extLst>
              <a:ext uri="{FF2B5EF4-FFF2-40B4-BE49-F238E27FC236}">
                <a16:creationId xmlns:a16="http://schemas.microsoft.com/office/drawing/2014/main" id="{B83F2705-864B-4937-BC37-90C49A8C09D3}"/>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838200" y="2562216"/>
            <a:ext cx="5181600" cy="2878155"/>
          </a:xfrm>
          <a:prstGeom prst="rect">
            <a:avLst/>
          </a:prstGeom>
          <a:ln w="19050">
            <a:solidFill>
              <a:schemeClr val="tx1"/>
            </a:solidFill>
          </a:ln>
        </p:spPr>
      </p:pic>
      <p:sp>
        <p:nvSpPr>
          <p:cNvPr id="11" name="Content Placeholder 10">
            <a:extLst>
              <a:ext uri="{FF2B5EF4-FFF2-40B4-BE49-F238E27FC236}">
                <a16:creationId xmlns:a16="http://schemas.microsoft.com/office/drawing/2014/main" id="{5761CEFA-0E07-4B46-8777-9FE1A87B4F51}"/>
              </a:ext>
            </a:extLst>
          </p:cNvPr>
          <p:cNvSpPr txBox="1">
            <a:spLocks noGrp="1"/>
          </p:cNvSpPr>
          <p:nvPr>
            <p:ph sz="half" idx="2"/>
          </p:nvPr>
        </p:nvSpPr>
        <p:spPr>
          <a:xfrm>
            <a:off x="6172200" y="1825625"/>
            <a:ext cx="5181600" cy="4351338"/>
          </a:xfrm>
          <a:prstGeom prst="rect">
            <a:avLst/>
          </a:prstGeom>
          <a:noFill/>
        </p:spPr>
        <p:txBody>
          <a:bodyPr wrap="square" rtlCol="0">
            <a:spAutoFit/>
          </a:bodyPr>
          <a:lstStyle/>
          <a:p>
            <a:pPr marL="260463" indent="-260463">
              <a:spcBef>
                <a:spcPts val="450"/>
              </a:spcBef>
              <a:buFont typeface="+mj-lt"/>
              <a:buAutoNum type="arabicPeriod" startAt="6"/>
            </a:pPr>
            <a:r>
              <a:rPr lang="en-US" sz="2400" dirty="0">
                <a:solidFill>
                  <a:prstClr val="black"/>
                </a:solidFill>
              </a:rPr>
              <a:t> Enter the </a:t>
            </a:r>
            <a:r>
              <a:rPr lang="en-US" sz="2400" b="1" i="1" dirty="0">
                <a:solidFill>
                  <a:prstClr val="black"/>
                </a:solidFill>
              </a:rPr>
              <a:t>Computer Name,</a:t>
            </a:r>
            <a:r>
              <a:rPr lang="en-US" sz="2400" dirty="0">
                <a:solidFill>
                  <a:prstClr val="black"/>
                </a:solidFill>
              </a:rPr>
              <a:t> </a:t>
            </a:r>
            <a:r>
              <a:rPr lang="en-US" sz="2400" b="1" i="1" dirty="0">
                <a:solidFill>
                  <a:prstClr val="black"/>
                </a:solidFill>
              </a:rPr>
              <a:t>IP Address,</a:t>
            </a:r>
            <a:r>
              <a:rPr lang="en-US" sz="2400" dirty="0">
                <a:solidFill>
                  <a:prstClr val="black"/>
                </a:solidFill>
              </a:rPr>
              <a:t> and </a:t>
            </a:r>
            <a:r>
              <a:rPr lang="en-US" sz="2400" b="1" i="1" dirty="0">
                <a:solidFill>
                  <a:prstClr val="black"/>
                </a:solidFill>
              </a:rPr>
              <a:t>Port</a:t>
            </a:r>
            <a:r>
              <a:rPr lang="en-US" sz="2400" dirty="0">
                <a:solidFill>
                  <a:prstClr val="black"/>
                </a:solidFill>
              </a:rPr>
              <a:t>, and check “</a:t>
            </a:r>
            <a:r>
              <a:rPr lang="en-US" sz="2400" b="1" i="1" dirty="0">
                <a:solidFill>
                  <a:prstClr val="black"/>
                </a:solidFill>
              </a:rPr>
              <a:t>Uses Pearson Precaching Software.</a:t>
            </a:r>
            <a:r>
              <a:rPr lang="en-US" sz="2400" dirty="0">
                <a:solidFill>
                  <a:prstClr val="black"/>
                </a:solidFill>
              </a:rPr>
              <a:t>” </a:t>
            </a:r>
          </a:p>
          <a:p>
            <a:pPr marL="260463" indent="-260463">
              <a:spcBef>
                <a:spcPts val="450"/>
              </a:spcBef>
              <a:buFont typeface="+mj-lt"/>
              <a:buAutoNum type="arabicPeriod" startAt="6"/>
            </a:pPr>
            <a:r>
              <a:rPr lang="en-US" sz="2400" dirty="0">
                <a:solidFill>
                  <a:prstClr val="black"/>
                </a:solidFill>
              </a:rPr>
              <a:t>Then specify student response file backup locations, and click </a:t>
            </a:r>
            <a:r>
              <a:rPr lang="en-US" sz="2400" b="1" i="1" dirty="0">
                <a:solidFill>
                  <a:prstClr val="black"/>
                </a:solidFill>
              </a:rPr>
              <a:t>Create.</a:t>
            </a:r>
          </a:p>
          <a:p>
            <a:pPr>
              <a:spcBef>
                <a:spcPts val="450"/>
              </a:spcBef>
            </a:pPr>
            <a:endParaRPr lang="en-US" sz="2400" dirty="0">
              <a:solidFill>
                <a:prstClr val="black"/>
              </a:solidFill>
            </a:endParaRPr>
          </a:p>
        </p:txBody>
      </p:sp>
      <p:sp>
        <p:nvSpPr>
          <p:cNvPr id="3" name="Slide Number Placeholder 2">
            <a:extLst>
              <a:ext uri="{FF2B5EF4-FFF2-40B4-BE49-F238E27FC236}">
                <a16:creationId xmlns:a16="http://schemas.microsoft.com/office/drawing/2014/main" id="{CF131473-EB4C-4A1C-84D5-E2E7806A49ED}"/>
              </a:ext>
            </a:extLst>
          </p:cNvPr>
          <p:cNvSpPr>
            <a:spLocks noGrp="1"/>
          </p:cNvSpPr>
          <p:nvPr>
            <p:ph type="sldNum" sz="quarter" idx="12"/>
          </p:nvPr>
        </p:nvSpPr>
        <p:spPr/>
        <p:txBody>
          <a:bodyPr/>
          <a:lstStyle/>
          <a:p>
            <a:fld id="{CD5C70A5-9411-4B11-A0DB-D49D3D849901}" type="slidenum">
              <a:rPr lang="en-US" smtClean="0"/>
              <a:pPr/>
              <a:t>28</a:t>
            </a:fld>
            <a:endParaRPr lang="en-US" dirty="0"/>
          </a:p>
        </p:txBody>
      </p:sp>
    </p:spTree>
    <p:custDataLst>
      <p:tags r:id="rId1"/>
    </p:custDataLst>
    <p:extLst>
      <p:ext uri="{BB962C8B-B14F-4D97-AF65-F5344CB8AC3E}">
        <p14:creationId xmlns:p14="http://schemas.microsoft.com/office/powerpoint/2010/main" val="2139762010"/>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293F914E-B62F-46DE-B8C7-6A2557A91E3B}"/>
              </a:ext>
            </a:extLst>
          </p:cNvPr>
          <p:cNvPicPr>
            <a:picLocks noGrp="1" noChangeAspect="1"/>
          </p:cNvPicPr>
          <p:nvPr>
            <p:ph idx="1"/>
          </p:nvPr>
        </p:nvPicPr>
        <p:blipFill>
          <a:blip r:embed="rId4"/>
          <a:stretch>
            <a:fillRect/>
          </a:stretch>
        </p:blipFill>
        <p:spPr>
          <a:xfrm>
            <a:off x="919162" y="1947069"/>
            <a:ext cx="10353675" cy="3952875"/>
          </a:xfrm>
          <a:prstGeom prst="rect">
            <a:avLst/>
          </a:prstGeom>
          <a:ln w="19050">
            <a:solidFill>
              <a:schemeClr val="tx1"/>
            </a:solidFill>
          </a:ln>
        </p:spPr>
      </p:pic>
      <p:sp>
        <p:nvSpPr>
          <p:cNvPr id="2" name="Title 1"/>
          <p:cNvSpPr>
            <a:spLocks noGrp="1"/>
          </p:cNvSpPr>
          <p:nvPr>
            <p:ph type="title"/>
          </p:nvPr>
        </p:nvSpPr>
        <p:spPr>
          <a:xfrm>
            <a:off x="919162" y="801705"/>
            <a:ext cx="10515600" cy="798139"/>
          </a:xfrm>
        </p:spPr>
        <p:txBody>
          <a:bodyPr/>
          <a:lstStyle/>
          <a:p>
            <a:r>
              <a:rPr lang="en-US" dirty="0"/>
              <a:t>Completed TestNav Configuration(s)</a:t>
            </a:r>
          </a:p>
        </p:txBody>
      </p:sp>
      <p:sp>
        <p:nvSpPr>
          <p:cNvPr id="5" name="Rectangle 4"/>
          <p:cNvSpPr/>
          <p:nvPr/>
        </p:nvSpPr>
        <p:spPr>
          <a:xfrm>
            <a:off x="1084453" y="2937066"/>
            <a:ext cx="1024819" cy="534639"/>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8" name="Rectangle 7"/>
          <p:cNvSpPr/>
          <p:nvPr/>
        </p:nvSpPr>
        <p:spPr>
          <a:xfrm>
            <a:off x="1059482" y="4166154"/>
            <a:ext cx="2099580" cy="571571"/>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 name="Slide Number Placeholder 2">
            <a:extLst>
              <a:ext uri="{FF2B5EF4-FFF2-40B4-BE49-F238E27FC236}">
                <a16:creationId xmlns:a16="http://schemas.microsoft.com/office/drawing/2014/main" id="{07FC4978-7EBA-41EB-A08F-D2CC2EF1C2C7}"/>
              </a:ext>
            </a:extLst>
          </p:cNvPr>
          <p:cNvSpPr>
            <a:spLocks noGrp="1"/>
          </p:cNvSpPr>
          <p:nvPr>
            <p:ph type="sldNum" sz="quarter" idx="12"/>
          </p:nvPr>
        </p:nvSpPr>
        <p:spPr/>
        <p:txBody>
          <a:bodyPr/>
          <a:lstStyle/>
          <a:p>
            <a:fld id="{CD5C70A5-9411-4B11-A0DB-D49D3D849901}" type="slidenum">
              <a:rPr lang="en-US" smtClean="0"/>
              <a:pPr/>
              <a:t>29</a:t>
            </a:fld>
            <a:endParaRPr lang="en-US" dirty="0"/>
          </a:p>
        </p:txBody>
      </p:sp>
    </p:spTree>
    <p:custDataLst>
      <p:tags r:id="rId1"/>
    </p:custDataLst>
    <p:extLst>
      <p:ext uri="{BB962C8B-B14F-4D97-AF65-F5344CB8AC3E}">
        <p14:creationId xmlns:p14="http://schemas.microsoft.com/office/powerpoint/2010/main" val="33480550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1CF0C-3C85-4645-ADBD-E6555C3BC7F5}"/>
              </a:ext>
            </a:extLst>
          </p:cNvPr>
          <p:cNvSpPr>
            <a:spLocks noGrp="1"/>
          </p:cNvSpPr>
          <p:nvPr>
            <p:ph type="title"/>
          </p:nvPr>
        </p:nvSpPr>
        <p:spPr/>
        <p:txBody>
          <a:bodyPr/>
          <a:lstStyle/>
          <a:p>
            <a:r>
              <a:rPr lang="en-US" dirty="0"/>
              <a:t>Glossary and Important Terminology</a:t>
            </a:r>
          </a:p>
        </p:txBody>
      </p:sp>
      <p:sp>
        <p:nvSpPr>
          <p:cNvPr id="3" name="Content Placeholder 2">
            <a:extLst>
              <a:ext uri="{FF2B5EF4-FFF2-40B4-BE49-F238E27FC236}">
                <a16:creationId xmlns:a16="http://schemas.microsoft.com/office/drawing/2014/main" id="{133BE780-DB1D-4C35-9B71-E1294EFAEDCC}"/>
              </a:ext>
            </a:extLst>
          </p:cNvPr>
          <p:cNvSpPr>
            <a:spLocks noGrp="1"/>
          </p:cNvSpPr>
          <p:nvPr>
            <p:ph idx="1"/>
          </p:nvPr>
        </p:nvSpPr>
        <p:spPr/>
        <p:txBody>
          <a:bodyPr>
            <a:normAutofit fontScale="62500" lnSpcReduction="20000"/>
          </a:bodyPr>
          <a:lstStyle/>
          <a:p>
            <a:pPr lvl="0"/>
            <a:r>
              <a:rPr lang="en-US" b="1" dirty="0"/>
              <a:t>DTC</a:t>
            </a:r>
            <a:r>
              <a:rPr lang="en-US" dirty="0"/>
              <a:t> – District Test Coordinator</a:t>
            </a:r>
          </a:p>
          <a:p>
            <a:pPr lvl="0"/>
            <a:r>
              <a:rPr lang="en-US" b="1" dirty="0"/>
              <a:t>OS</a:t>
            </a:r>
            <a:r>
              <a:rPr lang="en-US" dirty="0"/>
              <a:t> – Operating System</a:t>
            </a:r>
          </a:p>
          <a:p>
            <a:pPr lvl="0"/>
            <a:r>
              <a:rPr lang="en-US" b="1" dirty="0"/>
              <a:t>PearsonAccess</a:t>
            </a:r>
            <a:r>
              <a:rPr lang="en-US" b="1" baseline="30000" dirty="0"/>
              <a:t>next </a:t>
            </a:r>
            <a:r>
              <a:rPr lang="en-US" b="1" dirty="0"/>
              <a:t>(PAN)</a:t>
            </a:r>
            <a:r>
              <a:rPr lang="en-US" dirty="0"/>
              <a:t> – Serves as the entry point to all Pearson services used by school districts participating in the New Jersey assessment. It is the web-based technology platform for end-to-end administration of the New Jersey assessments. PearsonAccess</a:t>
            </a:r>
            <a:r>
              <a:rPr lang="en-US" baseline="30000" dirty="0"/>
              <a:t>next</a:t>
            </a:r>
            <a:r>
              <a:rPr lang="en-US" dirty="0"/>
              <a:t> technology integrates multiple products and services to configure a comprehensive assessment solution.</a:t>
            </a:r>
          </a:p>
          <a:p>
            <a:pPr lvl="0"/>
            <a:r>
              <a:rPr lang="en-US" b="1" dirty="0"/>
              <a:t>ProctorCache</a:t>
            </a:r>
            <a:r>
              <a:rPr lang="en-US" dirty="0"/>
              <a:t> – Downloading encrypted test content from the Pearson server to a secure local computer prior to starting a test session.</a:t>
            </a:r>
          </a:p>
          <a:p>
            <a:pPr lvl="0"/>
            <a:r>
              <a:rPr lang="en-US" b="1" dirty="0"/>
              <a:t>Infrastructure Trial</a:t>
            </a:r>
            <a:r>
              <a:rPr lang="en-US" dirty="0"/>
              <a:t> – The purpose is to confirm TestNav is configured correctly, devices can successfully run TestNav, the network will support the full load, participating staff know what to do for NJ computer-based assessments, and students are familiar with the computer-based testing tools and format.</a:t>
            </a:r>
          </a:p>
          <a:p>
            <a:pPr lvl="0"/>
            <a:r>
              <a:rPr lang="en-US" b="1" dirty="0"/>
              <a:t>SR/PNP</a:t>
            </a:r>
            <a:r>
              <a:rPr lang="en-US" dirty="0"/>
              <a:t> – Student Registration/Personal Needs Profile</a:t>
            </a:r>
          </a:p>
          <a:p>
            <a:pPr lvl="0"/>
            <a:r>
              <a:rPr lang="en-US" b="1" dirty="0"/>
              <a:t>STC</a:t>
            </a:r>
            <a:r>
              <a:rPr lang="en-US" dirty="0"/>
              <a:t> – School Test Coordinator</a:t>
            </a:r>
          </a:p>
          <a:p>
            <a:pPr lvl="0"/>
            <a:r>
              <a:rPr lang="en-US" b="1" dirty="0"/>
              <a:t>TA</a:t>
            </a:r>
            <a:r>
              <a:rPr lang="en-US" dirty="0"/>
              <a:t> – Test Administrator</a:t>
            </a:r>
          </a:p>
          <a:p>
            <a:pPr lvl="0"/>
            <a:r>
              <a:rPr lang="en-US" b="1" dirty="0"/>
              <a:t>TestNav</a:t>
            </a:r>
            <a:r>
              <a:rPr lang="en-US" dirty="0"/>
              <a:t> – Pearson’s comprehensive assessment solution that includes the online test delivery platform.</a:t>
            </a:r>
          </a:p>
        </p:txBody>
      </p:sp>
      <p:sp>
        <p:nvSpPr>
          <p:cNvPr id="4" name="Slide Number Placeholder 3">
            <a:extLst>
              <a:ext uri="{FF2B5EF4-FFF2-40B4-BE49-F238E27FC236}">
                <a16:creationId xmlns:a16="http://schemas.microsoft.com/office/drawing/2014/main" id="{AE992DCA-3147-4EA9-B926-9C782EACA20D}"/>
              </a:ext>
            </a:extLst>
          </p:cNvPr>
          <p:cNvSpPr>
            <a:spLocks noGrp="1"/>
          </p:cNvSpPr>
          <p:nvPr>
            <p:ph type="sldNum" sz="quarter" idx="12"/>
          </p:nvPr>
        </p:nvSpPr>
        <p:spPr/>
        <p:txBody>
          <a:bodyPr/>
          <a:lstStyle/>
          <a:p>
            <a:fld id="{CD5C70A5-9411-4B11-A0DB-D49D3D849901}" type="slidenum">
              <a:rPr lang="en-US" smtClean="0"/>
              <a:pPr/>
              <a:t>3</a:t>
            </a:fld>
            <a:endParaRPr lang="en-US" dirty="0"/>
          </a:p>
        </p:txBody>
      </p:sp>
    </p:spTree>
    <p:extLst>
      <p:ext uri="{BB962C8B-B14F-4D97-AF65-F5344CB8AC3E}">
        <p14:creationId xmlns:p14="http://schemas.microsoft.com/office/powerpoint/2010/main" val="607580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C6A2F523-70E0-4FF5-A5DF-6E7F01B54D10}"/>
              </a:ext>
            </a:extLst>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997527" y="3191191"/>
            <a:ext cx="4862945" cy="1841269"/>
          </a:xfrm>
          <a:prstGeom prst="rect">
            <a:avLst/>
          </a:prstGeom>
          <a:ln w="19050">
            <a:solidFill>
              <a:schemeClr val="tx1"/>
            </a:solidFill>
          </a:ln>
        </p:spPr>
      </p:pic>
      <p:sp>
        <p:nvSpPr>
          <p:cNvPr id="2" name="Title 1"/>
          <p:cNvSpPr>
            <a:spLocks noGrp="1"/>
          </p:cNvSpPr>
          <p:nvPr>
            <p:ph type="title"/>
          </p:nvPr>
        </p:nvSpPr>
        <p:spPr/>
        <p:txBody>
          <a:bodyPr/>
          <a:lstStyle/>
          <a:p>
            <a:r>
              <a:rPr lang="en-US" dirty="0"/>
              <a:t>TestNav Configuration Details</a:t>
            </a:r>
          </a:p>
        </p:txBody>
      </p:sp>
      <p:sp>
        <p:nvSpPr>
          <p:cNvPr id="5" name="Rectangle 4"/>
          <p:cNvSpPr/>
          <p:nvPr/>
        </p:nvSpPr>
        <p:spPr>
          <a:xfrm>
            <a:off x="997527" y="3341995"/>
            <a:ext cx="1058342" cy="174009"/>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2" name="Content Placeholder 11">
            <a:extLst>
              <a:ext uri="{FF2B5EF4-FFF2-40B4-BE49-F238E27FC236}">
                <a16:creationId xmlns:a16="http://schemas.microsoft.com/office/drawing/2014/main" id="{CA39B64C-7099-4EFE-9385-AAE4C58CD72B}"/>
              </a:ext>
            </a:extLst>
          </p:cNvPr>
          <p:cNvSpPr txBox="1">
            <a:spLocks noGrp="1"/>
          </p:cNvSpPr>
          <p:nvPr>
            <p:ph sz="half" idx="2"/>
          </p:nvPr>
        </p:nvSpPr>
        <p:spPr>
          <a:xfrm>
            <a:off x="6493747" y="2506662"/>
            <a:ext cx="5181600" cy="3030573"/>
          </a:xfrm>
          <a:prstGeom prst="rect">
            <a:avLst/>
          </a:prstGeom>
          <a:noFill/>
        </p:spPr>
        <p:txBody>
          <a:bodyPr wrap="square" rtlCol="0">
            <a:spAutoFit/>
          </a:bodyPr>
          <a:lstStyle/>
          <a:p>
            <a:r>
              <a:rPr lang="en-US" sz="2100" i="1" dirty="0">
                <a:solidFill>
                  <a:prstClr val="black"/>
                </a:solidFill>
              </a:rPr>
              <a:t>Configuration Details </a:t>
            </a:r>
            <a:r>
              <a:rPr lang="en-US" sz="2100" dirty="0">
                <a:solidFill>
                  <a:prstClr val="black"/>
                </a:solidFill>
              </a:rPr>
              <a:t>allows you to:</a:t>
            </a:r>
          </a:p>
          <a:p>
            <a:pPr marL="642589" lvl="1" indent="-342714">
              <a:spcBef>
                <a:spcPts val="450"/>
              </a:spcBef>
              <a:buFont typeface="Arial" panose="020B0604020202020204" pitchFamily="34" charset="0"/>
              <a:buChar char="•"/>
            </a:pPr>
            <a:r>
              <a:rPr lang="en-US" altLang="ja-JP" sz="2100" dirty="0">
                <a:solidFill>
                  <a:prstClr val="black"/>
                </a:solidFill>
              </a:rPr>
              <a:t>edit the configuration name,</a:t>
            </a:r>
          </a:p>
          <a:p>
            <a:pPr marL="642589" lvl="1" indent="-342714">
              <a:spcBef>
                <a:spcPts val="450"/>
              </a:spcBef>
              <a:buFont typeface="Arial" panose="020B0604020202020204" pitchFamily="34" charset="0"/>
              <a:buChar char="•"/>
            </a:pPr>
            <a:r>
              <a:rPr lang="en-US" altLang="ja-JP" sz="2100" dirty="0">
                <a:solidFill>
                  <a:prstClr val="black"/>
                </a:solidFill>
              </a:rPr>
              <a:t>add additional organizations to the configuration,</a:t>
            </a:r>
          </a:p>
          <a:p>
            <a:pPr marL="642589" lvl="1" indent="-342714">
              <a:spcBef>
                <a:spcPts val="450"/>
              </a:spcBef>
              <a:buFont typeface="Arial" panose="020B0604020202020204" pitchFamily="34" charset="0"/>
              <a:buChar char="•"/>
            </a:pPr>
            <a:r>
              <a:rPr lang="en-US" altLang="ja-JP" sz="2100" dirty="0">
                <a:solidFill>
                  <a:prstClr val="black"/>
                </a:solidFill>
              </a:rPr>
              <a:t>edit settings,</a:t>
            </a:r>
          </a:p>
          <a:p>
            <a:pPr marL="642589" lvl="1" indent="-342714">
              <a:spcBef>
                <a:spcPts val="450"/>
              </a:spcBef>
              <a:buFont typeface="Arial" panose="020B0604020202020204" pitchFamily="34" charset="0"/>
              <a:buChar char="•"/>
            </a:pPr>
            <a:r>
              <a:rPr lang="en-US" sz="2100" dirty="0">
                <a:solidFill>
                  <a:prstClr val="black"/>
                </a:solidFill>
              </a:rPr>
              <a:t>and add Precaching computers to configuration</a:t>
            </a:r>
          </a:p>
          <a:p>
            <a:pPr marL="642589" lvl="1" indent="-342714">
              <a:spcBef>
                <a:spcPts val="450"/>
              </a:spcBef>
              <a:buFont typeface="Arial" panose="020B0604020202020204" pitchFamily="34" charset="0"/>
              <a:buChar char="•"/>
            </a:pPr>
            <a:r>
              <a:rPr lang="en-US" sz="2100" dirty="0">
                <a:solidFill>
                  <a:prstClr val="black"/>
                </a:solidFill>
              </a:rPr>
              <a:t>Remove Precaching Computer Override option</a:t>
            </a:r>
          </a:p>
        </p:txBody>
      </p:sp>
      <p:sp>
        <p:nvSpPr>
          <p:cNvPr id="3" name="Slide Number Placeholder 2">
            <a:extLst>
              <a:ext uri="{FF2B5EF4-FFF2-40B4-BE49-F238E27FC236}">
                <a16:creationId xmlns:a16="http://schemas.microsoft.com/office/drawing/2014/main" id="{2F332A09-00F6-48C3-B0A0-5402DC2CEEC1}"/>
              </a:ext>
            </a:extLst>
          </p:cNvPr>
          <p:cNvSpPr>
            <a:spLocks noGrp="1"/>
          </p:cNvSpPr>
          <p:nvPr>
            <p:ph type="sldNum" sz="quarter" idx="12"/>
          </p:nvPr>
        </p:nvSpPr>
        <p:spPr/>
        <p:txBody>
          <a:bodyPr/>
          <a:lstStyle/>
          <a:p>
            <a:fld id="{CD5C70A5-9411-4B11-A0DB-D49D3D849901}" type="slidenum">
              <a:rPr lang="en-US" smtClean="0"/>
              <a:pPr/>
              <a:t>30</a:t>
            </a:fld>
            <a:endParaRPr lang="en-US" dirty="0"/>
          </a:p>
        </p:txBody>
      </p:sp>
    </p:spTree>
    <p:custDataLst>
      <p:tags r:id="rId1"/>
    </p:custDataLst>
    <p:extLst>
      <p:ext uri="{BB962C8B-B14F-4D97-AF65-F5344CB8AC3E}">
        <p14:creationId xmlns:p14="http://schemas.microsoft.com/office/powerpoint/2010/main" val="3603309357"/>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TestNav Configuration Details</a:t>
            </a:r>
          </a:p>
        </p:txBody>
      </p:sp>
      <p:pic>
        <p:nvPicPr>
          <p:cNvPr id="9" name="Content Placeholder 8">
            <a:extLst>
              <a:ext uri="{FF2B5EF4-FFF2-40B4-BE49-F238E27FC236}">
                <a16:creationId xmlns:a16="http://schemas.microsoft.com/office/drawing/2014/main" id="{7A1A520D-9502-487A-8F3F-254DEE87DCCC}"/>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2107703" y="1825625"/>
            <a:ext cx="2642593" cy="4351338"/>
          </a:xfrm>
          <a:prstGeom prst="rect">
            <a:avLst/>
          </a:prstGeom>
          <a:ln w="19050">
            <a:solidFill>
              <a:schemeClr val="tx1"/>
            </a:solidFill>
          </a:ln>
        </p:spPr>
      </p:pic>
      <p:sp>
        <p:nvSpPr>
          <p:cNvPr id="10" name="Content Placeholder 9">
            <a:extLst>
              <a:ext uri="{FF2B5EF4-FFF2-40B4-BE49-F238E27FC236}">
                <a16:creationId xmlns:a16="http://schemas.microsoft.com/office/drawing/2014/main" id="{5FC5C5F4-440E-4992-B2EC-0719AF7EDF01}"/>
              </a:ext>
            </a:extLst>
          </p:cNvPr>
          <p:cNvSpPr>
            <a:spLocks noGrp="1"/>
          </p:cNvSpPr>
          <p:nvPr>
            <p:ph sz="half" idx="2"/>
          </p:nvPr>
        </p:nvSpPr>
        <p:spPr>
          <a:xfrm>
            <a:off x="6172200" y="1825625"/>
            <a:ext cx="5181600" cy="4351338"/>
          </a:xfrm>
          <a:prstGeom prst="rect">
            <a:avLst/>
          </a:prstGeom>
        </p:spPr>
        <p:txBody>
          <a:bodyPr wrap="square">
            <a:spAutoFit/>
          </a:bodyPr>
          <a:lstStyle/>
          <a:p>
            <a:r>
              <a:rPr lang="en-US" sz="2400" dirty="0">
                <a:solidFill>
                  <a:prstClr val="black"/>
                </a:solidFill>
              </a:rPr>
              <a:t>With multiple TestNav settings, note that you can now:</a:t>
            </a:r>
          </a:p>
          <a:p>
            <a:pPr marL="642589" lvl="1" indent="-342714">
              <a:spcBef>
                <a:spcPts val="450"/>
              </a:spcBef>
              <a:buFont typeface="Arial" panose="020B0604020202020204" pitchFamily="34" charset="0"/>
              <a:buChar char="•"/>
            </a:pPr>
            <a:r>
              <a:rPr lang="en-US" sz="2400" dirty="0">
                <a:solidFill>
                  <a:prstClr val="black"/>
                </a:solidFill>
              </a:rPr>
              <a:t>change the default configuration by checking or unchecking “</a:t>
            </a:r>
            <a:r>
              <a:rPr lang="en-US" sz="2400" b="1" i="1" dirty="0">
                <a:solidFill>
                  <a:prstClr val="black"/>
                </a:solidFill>
              </a:rPr>
              <a:t>Default computer used for sessions</a:t>
            </a:r>
            <a:r>
              <a:rPr lang="en-US" sz="2400" dirty="0">
                <a:solidFill>
                  <a:prstClr val="black"/>
                </a:solidFill>
              </a:rPr>
              <a:t>”</a:t>
            </a:r>
          </a:p>
          <a:p>
            <a:pPr marL="642589" lvl="1" indent="-342714">
              <a:spcBef>
                <a:spcPts val="450"/>
              </a:spcBef>
              <a:buFont typeface="Arial" panose="020B0604020202020204" pitchFamily="34" charset="0"/>
              <a:buChar char="•"/>
            </a:pPr>
            <a:r>
              <a:rPr lang="en-US" sz="2400" dirty="0">
                <a:solidFill>
                  <a:prstClr val="black"/>
                </a:solidFill>
              </a:rPr>
              <a:t>delete configurations</a:t>
            </a:r>
          </a:p>
        </p:txBody>
      </p:sp>
      <p:sp>
        <p:nvSpPr>
          <p:cNvPr id="3" name="Slide Number Placeholder 2">
            <a:extLst>
              <a:ext uri="{FF2B5EF4-FFF2-40B4-BE49-F238E27FC236}">
                <a16:creationId xmlns:a16="http://schemas.microsoft.com/office/drawing/2014/main" id="{F77BB545-B03C-40BF-A3BA-D64B7C484191}"/>
              </a:ext>
            </a:extLst>
          </p:cNvPr>
          <p:cNvSpPr>
            <a:spLocks noGrp="1"/>
          </p:cNvSpPr>
          <p:nvPr>
            <p:ph type="sldNum" sz="quarter" idx="12"/>
          </p:nvPr>
        </p:nvSpPr>
        <p:spPr/>
        <p:txBody>
          <a:bodyPr/>
          <a:lstStyle/>
          <a:p>
            <a:fld id="{CD5C70A5-9411-4B11-A0DB-D49D3D849901}" type="slidenum">
              <a:rPr lang="en-US" smtClean="0"/>
              <a:pPr/>
              <a:t>31</a:t>
            </a:fld>
            <a:endParaRPr lang="en-US" dirty="0"/>
          </a:p>
        </p:txBody>
      </p:sp>
    </p:spTree>
    <p:custDataLst>
      <p:tags r:id="rId1"/>
    </p:custDataLst>
    <p:extLst>
      <p:ext uri="{BB962C8B-B14F-4D97-AF65-F5344CB8AC3E}">
        <p14:creationId xmlns:p14="http://schemas.microsoft.com/office/powerpoint/2010/main" val="1554662061"/>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PearsonAccess</a:t>
            </a:r>
            <a:r>
              <a:rPr lang="en-US" baseline="30000" dirty="0"/>
              <a:t>next</a:t>
            </a:r>
            <a:r>
              <a:rPr lang="en-US" dirty="0"/>
              <a:t> and Precaching Setups</a:t>
            </a:r>
          </a:p>
        </p:txBody>
      </p:sp>
      <p:sp>
        <p:nvSpPr>
          <p:cNvPr id="3" name="Content Placeholder 2"/>
          <p:cNvSpPr>
            <a:spLocks noGrp="1"/>
          </p:cNvSpPr>
          <p:nvPr>
            <p:ph idx="1"/>
          </p:nvPr>
        </p:nvSpPr>
        <p:spPr/>
        <p:txBody>
          <a:bodyPr/>
          <a:lstStyle/>
          <a:p>
            <a:r>
              <a:rPr lang="en-US" dirty="0"/>
              <a:t>TestNav configurations work from school to district. A school Precaching machine will take precedence over a district. If a school does not have a setup, then the district setup will apply.</a:t>
            </a:r>
          </a:p>
          <a:p>
            <a:r>
              <a:rPr lang="en-US" dirty="0"/>
              <a:t>The Precaching server option in Session Details will display only if there are two or more Precaching machines to choose from at the school or district (this can be used to override the default district/school TestNav configuration).</a:t>
            </a:r>
          </a:p>
        </p:txBody>
      </p:sp>
      <p:sp>
        <p:nvSpPr>
          <p:cNvPr id="4" name="Slide Number Placeholder 3">
            <a:extLst>
              <a:ext uri="{FF2B5EF4-FFF2-40B4-BE49-F238E27FC236}">
                <a16:creationId xmlns:a16="http://schemas.microsoft.com/office/drawing/2014/main" id="{51B2166B-7F61-457E-BA6B-503C5731716C}"/>
              </a:ext>
            </a:extLst>
          </p:cNvPr>
          <p:cNvSpPr>
            <a:spLocks noGrp="1"/>
          </p:cNvSpPr>
          <p:nvPr>
            <p:ph type="sldNum" sz="quarter" idx="12"/>
          </p:nvPr>
        </p:nvSpPr>
        <p:spPr/>
        <p:txBody>
          <a:bodyPr/>
          <a:lstStyle/>
          <a:p>
            <a:fld id="{CD5C70A5-9411-4B11-A0DB-D49D3D849901}" type="slidenum">
              <a:rPr lang="en-US" smtClean="0"/>
              <a:pPr/>
              <a:t>32</a:t>
            </a:fld>
            <a:endParaRPr lang="en-US" dirty="0"/>
          </a:p>
        </p:txBody>
      </p:sp>
    </p:spTree>
    <p:custDataLst>
      <p:tags r:id="rId1"/>
    </p:custDataLst>
    <p:extLst>
      <p:ext uri="{BB962C8B-B14F-4D97-AF65-F5344CB8AC3E}">
        <p14:creationId xmlns:p14="http://schemas.microsoft.com/office/powerpoint/2010/main" val="422983487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dirty="0"/>
              <a:t>Precaching Test Content</a:t>
            </a:r>
            <a:endParaRPr lang="en-US" altLang="en-US" dirty="0"/>
          </a:p>
        </p:txBody>
      </p:sp>
      <p:sp>
        <p:nvSpPr>
          <p:cNvPr id="5" name="Content Placeholder 4"/>
          <p:cNvSpPr>
            <a:spLocks noGrp="1"/>
          </p:cNvSpPr>
          <p:nvPr>
            <p:ph idx="1"/>
          </p:nvPr>
        </p:nvSpPr>
        <p:spPr/>
        <p:txBody>
          <a:bodyPr/>
          <a:lstStyle/>
          <a:p>
            <a:pPr lvl="1"/>
            <a:r>
              <a:rPr lang="en-US" dirty="0"/>
              <a:t>Choose Precache By Test under the Setup tab</a:t>
            </a:r>
          </a:p>
          <a:p>
            <a:pPr lvl="1"/>
            <a:r>
              <a:rPr lang="en-US" dirty="0"/>
              <a:t>Select the grades and subjects needed, then select the Precache Server and click Precache</a:t>
            </a:r>
          </a:p>
          <a:p>
            <a:pPr marL="0" indent="0">
              <a:buNone/>
            </a:pPr>
            <a:endParaRPr lang="en-US" dirty="0"/>
          </a:p>
        </p:txBody>
      </p:sp>
      <p:sp>
        <p:nvSpPr>
          <p:cNvPr id="2" name="Slide Number Placeholder 1">
            <a:extLst>
              <a:ext uri="{FF2B5EF4-FFF2-40B4-BE49-F238E27FC236}">
                <a16:creationId xmlns:a16="http://schemas.microsoft.com/office/drawing/2014/main" id="{37549382-BC49-4C37-B56D-A71B84D0BA90}"/>
              </a:ext>
            </a:extLst>
          </p:cNvPr>
          <p:cNvSpPr>
            <a:spLocks noGrp="1"/>
          </p:cNvSpPr>
          <p:nvPr>
            <p:ph type="sldNum" sz="quarter" idx="12"/>
          </p:nvPr>
        </p:nvSpPr>
        <p:spPr/>
        <p:txBody>
          <a:bodyPr/>
          <a:lstStyle/>
          <a:p>
            <a:fld id="{CD5C70A5-9411-4B11-A0DB-D49D3D849901}" type="slidenum">
              <a:rPr lang="en-US" smtClean="0"/>
              <a:pPr/>
              <a:t>33</a:t>
            </a:fld>
            <a:endParaRPr lang="en-US" dirty="0"/>
          </a:p>
        </p:txBody>
      </p:sp>
    </p:spTree>
    <p:custDataLst>
      <p:tags r:id="rId1"/>
    </p:custDataLst>
    <p:extLst>
      <p:ext uri="{BB962C8B-B14F-4D97-AF65-F5344CB8AC3E}">
        <p14:creationId xmlns:p14="http://schemas.microsoft.com/office/powerpoint/2010/main" val="2231235430"/>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dirty="0"/>
              <a:t>Precaching Test Content (By Test)</a:t>
            </a:r>
            <a:endParaRPr lang="en-US" altLang="en-US" dirty="0"/>
          </a:p>
        </p:txBody>
      </p:sp>
      <p:sp>
        <p:nvSpPr>
          <p:cNvPr id="5" name="Content Placeholder 4"/>
          <p:cNvSpPr>
            <a:spLocks noGrp="1"/>
          </p:cNvSpPr>
          <p:nvPr>
            <p:ph idx="1"/>
          </p:nvPr>
        </p:nvSpPr>
        <p:spPr/>
        <p:txBody>
          <a:bodyPr/>
          <a:lstStyle/>
          <a:p>
            <a:r>
              <a:rPr lang="en-US" dirty="0"/>
              <a:t>Click “Precache” on the Precache By Test screen.</a:t>
            </a:r>
          </a:p>
          <a:p>
            <a:endParaRPr lang="en-US" dirty="0"/>
          </a:p>
          <a:p>
            <a:endParaRPr lang="en-US" dirty="0"/>
          </a:p>
        </p:txBody>
      </p:sp>
      <p:pic>
        <p:nvPicPr>
          <p:cNvPr id="3" name="Picture 2"/>
          <p:cNvPicPr>
            <a:picLocks noChangeAspect="1"/>
          </p:cNvPicPr>
          <p:nvPr/>
        </p:nvPicPr>
        <p:blipFill>
          <a:blip r:embed="rId4"/>
          <a:stretch>
            <a:fillRect/>
          </a:stretch>
        </p:blipFill>
        <p:spPr>
          <a:xfrm>
            <a:off x="2352582" y="2215988"/>
            <a:ext cx="7782639" cy="3195647"/>
          </a:xfrm>
          <a:prstGeom prst="rect">
            <a:avLst/>
          </a:prstGeom>
          <a:ln w="19050">
            <a:solidFill>
              <a:schemeClr val="tx1"/>
            </a:solidFill>
          </a:ln>
        </p:spPr>
      </p:pic>
      <p:sp>
        <p:nvSpPr>
          <p:cNvPr id="2" name="Slide Number Placeholder 1">
            <a:extLst>
              <a:ext uri="{FF2B5EF4-FFF2-40B4-BE49-F238E27FC236}">
                <a16:creationId xmlns:a16="http://schemas.microsoft.com/office/drawing/2014/main" id="{AFF2D86C-1C65-435C-AAB0-1AA2AA82687C}"/>
              </a:ext>
            </a:extLst>
          </p:cNvPr>
          <p:cNvSpPr>
            <a:spLocks noGrp="1"/>
          </p:cNvSpPr>
          <p:nvPr>
            <p:ph type="sldNum" sz="quarter" idx="12"/>
          </p:nvPr>
        </p:nvSpPr>
        <p:spPr/>
        <p:txBody>
          <a:bodyPr/>
          <a:lstStyle/>
          <a:p>
            <a:fld id="{CD5C70A5-9411-4B11-A0DB-D49D3D849901}" type="slidenum">
              <a:rPr lang="en-US" smtClean="0"/>
              <a:pPr/>
              <a:t>34</a:t>
            </a:fld>
            <a:endParaRPr lang="en-US" dirty="0"/>
          </a:p>
        </p:txBody>
      </p:sp>
    </p:spTree>
    <p:custDataLst>
      <p:tags r:id="rId1"/>
    </p:custDataLst>
    <p:extLst>
      <p:ext uri="{BB962C8B-B14F-4D97-AF65-F5344CB8AC3E}">
        <p14:creationId xmlns:p14="http://schemas.microsoft.com/office/powerpoint/2010/main" val="246173940"/>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dirty="0"/>
              <a:t>Precaching Test Content</a:t>
            </a:r>
            <a:endParaRPr lang="en-US" altLang="en-US" dirty="0"/>
          </a:p>
        </p:txBody>
      </p:sp>
      <p:sp>
        <p:nvSpPr>
          <p:cNvPr id="5" name="Content Placeholder 4"/>
          <p:cNvSpPr>
            <a:spLocks noGrp="1"/>
          </p:cNvSpPr>
          <p:nvPr>
            <p:ph idx="1"/>
          </p:nvPr>
        </p:nvSpPr>
        <p:spPr/>
        <p:txBody>
          <a:bodyPr/>
          <a:lstStyle/>
          <a:p>
            <a:r>
              <a:rPr lang="en-US" dirty="0"/>
              <a:t>Proctor Cache - Tests Screen will appear in a second window. If you do not see this window, re-attempt the Precaching Test Content process</a:t>
            </a:r>
          </a:p>
          <a:p>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5581" y="2927718"/>
            <a:ext cx="8177749" cy="3329130"/>
          </a:xfrm>
          <a:prstGeom prst="rect">
            <a:avLst/>
          </a:prstGeom>
          <a:ln>
            <a:solidFill>
              <a:schemeClr val="tx1"/>
            </a:solidFill>
          </a:ln>
        </p:spPr>
      </p:pic>
      <p:sp>
        <p:nvSpPr>
          <p:cNvPr id="2" name="Slide Number Placeholder 1">
            <a:extLst>
              <a:ext uri="{FF2B5EF4-FFF2-40B4-BE49-F238E27FC236}">
                <a16:creationId xmlns:a16="http://schemas.microsoft.com/office/drawing/2014/main" id="{C2A8E99C-61F6-4E3A-82EB-DDF07FEC78DD}"/>
              </a:ext>
            </a:extLst>
          </p:cNvPr>
          <p:cNvSpPr>
            <a:spLocks noGrp="1"/>
          </p:cNvSpPr>
          <p:nvPr>
            <p:ph type="sldNum" sz="quarter" idx="12"/>
          </p:nvPr>
        </p:nvSpPr>
        <p:spPr/>
        <p:txBody>
          <a:bodyPr/>
          <a:lstStyle/>
          <a:p>
            <a:fld id="{CD5C70A5-9411-4B11-A0DB-D49D3D849901}" type="slidenum">
              <a:rPr lang="en-US" smtClean="0"/>
              <a:pPr/>
              <a:t>35</a:t>
            </a:fld>
            <a:endParaRPr lang="en-US" dirty="0"/>
          </a:p>
        </p:txBody>
      </p:sp>
    </p:spTree>
    <p:custDataLst>
      <p:tags r:id="rId1"/>
    </p:custDataLst>
    <p:extLst>
      <p:ext uri="{BB962C8B-B14F-4D97-AF65-F5344CB8AC3E}">
        <p14:creationId xmlns:p14="http://schemas.microsoft.com/office/powerpoint/2010/main" val="4271218530"/>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Proctor Caching Diagnostics</a:t>
            </a:r>
            <a:endParaRPr lang="en-US" dirty="0"/>
          </a:p>
        </p:txBody>
      </p:sp>
      <p:sp>
        <p:nvSpPr>
          <p:cNvPr id="6" name="TextBox 5"/>
          <p:cNvSpPr txBox="1"/>
          <p:nvPr/>
        </p:nvSpPr>
        <p:spPr>
          <a:xfrm>
            <a:off x="3011533" y="2860089"/>
            <a:ext cx="6214392" cy="1985031"/>
          </a:xfrm>
          <a:prstGeom prst="rect">
            <a:avLst/>
          </a:prstGeom>
          <a:noFill/>
        </p:spPr>
        <p:txBody>
          <a:bodyPr wrap="square" rtlCol="0">
            <a:spAutoFit/>
          </a:bodyPr>
          <a:lstStyle/>
          <a:p>
            <a:pPr marL="214196" indent="-214196">
              <a:buFont typeface="Arial" panose="020B0604020202020204" pitchFamily="34" charset="0"/>
              <a:buChar char="•"/>
            </a:pPr>
            <a:r>
              <a:rPr lang="en-US" sz="2700" dirty="0">
                <a:solidFill>
                  <a:prstClr val="black"/>
                </a:solidFill>
              </a:rPr>
              <a:t>Select the </a:t>
            </a:r>
            <a:r>
              <a:rPr lang="en-US" sz="2700" i="1" dirty="0">
                <a:solidFill>
                  <a:prstClr val="black"/>
                </a:solidFill>
              </a:rPr>
              <a:t>Tests</a:t>
            </a:r>
            <a:r>
              <a:rPr lang="en-US" sz="2700" dirty="0">
                <a:solidFill>
                  <a:prstClr val="black"/>
                </a:solidFill>
              </a:rPr>
              <a:t> tab for information about test content and caching status</a:t>
            </a:r>
          </a:p>
          <a:p>
            <a:pPr marL="214196" indent="-214196">
              <a:buFont typeface="Arial" panose="020B0604020202020204" pitchFamily="34" charset="0"/>
              <a:buChar char="•"/>
            </a:pPr>
            <a:r>
              <a:rPr lang="en-US" sz="2700" dirty="0">
                <a:solidFill>
                  <a:prstClr val="black"/>
                </a:solidFill>
              </a:rPr>
              <a:t>Select the </a:t>
            </a:r>
            <a:r>
              <a:rPr lang="en-US" sz="2700" i="1" dirty="0">
                <a:solidFill>
                  <a:prstClr val="black"/>
                </a:solidFill>
              </a:rPr>
              <a:t>Clients</a:t>
            </a:r>
            <a:r>
              <a:rPr lang="en-US" sz="2700" b="1" dirty="0">
                <a:solidFill>
                  <a:prstClr val="black"/>
                </a:solidFill>
              </a:rPr>
              <a:t> </a:t>
            </a:r>
            <a:r>
              <a:rPr lang="en-US" sz="2700" dirty="0">
                <a:solidFill>
                  <a:prstClr val="black"/>
                </a:solidFill>
              </a:rPr>
              <a:t>tab to monitor client connectivity</a:t>
            </a:r>
          </a:p>
          <a:p>
            <a:endParaRPr lang="en-US" sz="1499" dirty="0">
              <a:solidFill>
                <a:prstClr val="black"/>
              </a:solidFill>
            </a:endParaRPr>
          </a:p>
        </p:txBody>
      </p:sp>
      <p:grpSp>
        <p:nvGrpSpPr>
          <p:cNvPr id="3" name="Group 10"/>
          <p:cNvGrpSpPr/>
          <p:nvPr/>
        </p:nvGrpSpPr>
        <p:grpSpPr>
          <a:xfrm>
            <a:off x="3011534" y="2092399"/>
            <a:ext cx="6226055" cy="622379"/>
            <a:chOff x="457200" y="1755646"/>
            <a:chExt cx="8305800" cy="830277"/>
          </a:xfrm>
        </p:grpSpPr>
        <p:pic>
          <p:nvPicPr>
            <p:cNvPr id="13" name="Picture 12"/>
            <p:cNvPicPr>
              <a:picLocks noChangeAspect="1"/>
            </p:cNvPicPr>
            <p:nvPr/>
          </p:nvPicPr>
          <p:blipFill rotWithShape="1">
            <a:blip r:embed="rId4" cstate="print"/>
            <a:srcRect l="2" t="9933" r="33921" b="81808"/>
            <a:stretch/>
          </p:blipFill>
          <p:spPr>
            <a:xfrm>
              <a:off x="457200" y="1755648"/>
              <a:ext cx="8302753" cy="830275"/>
            </a:xfrm>
            <a:prstGeom prst="rect">
              <a:avLst/>
            </a:prstGeom>
            <a:ln>
              <a:solidFill>
                <a:schemeClr val="tx1"/>
              </a:solidFill>
            </a:ln>
          </p:spPr>
        </p:pic>
        <p:pic>
          <p:nvPicPr>
            <p:cNvPr id="14" name="Picture 13"/>
            <p:cNvPicPr>
              <a:picLocks noChangeAspect="1"/>
            </p:cNvPicPr>
            <p:nvPr/>
          </p:nvPicPr>
          <p:blipFill rotWithShape="1">
            <a:blip r:embed="rId4" cstate="print"/>
            <a:srcRect l="65909" t="9933" r="-50" b="81808"/>
            <a:stretch/>
          </p:blipFill>
          <p:spPr>
            <a:xfrm>
              <a:off x="4473246" y="1755646"/>
              <a:ext cx="4289754" cy="830275"/>
            </a:xfrm>
            <a:prstGeom prst="rect">
              <a:avLst/>
            </a:prstGeom>
            <a:ln>
              <a:noFill/>
            </a:ln>
          </p:spPr>
        </p:pic>
      </p:grpSp>
      <p:sp>
        <p:nvSpPr>
          <p:cNvPr id="4" name="Slide Number Placeholder 3">
            <a:extLst>
              <a:ext uri="{FF2B5EF4-FFF2-40B4-BE49-F238E27FC236}">
                <a16:creationId xmlns:a16="http://schemas.microsoft.com/office/drawing/2014/main" id="{FC8F6208-93F2-4057-B3B3-F3E513910560}"/>
              </a:ext>
            </a:extLst>
          </p:cNvPr>
          <p:cNvSpPr>
            <a:spLocks noGrp="1"/>
          </p:cNvSpPr>
          <p:nvPr>
            <p:ph type="sldNum" sz="quarter" idx="12"/>
          </p:nvPr>
        </p:nvSpPr>
        <p:spPr/>
        <p:txBody>
          <a:bodyPr/>
          <a:lstStyle/>
          <a:p>
            <a:fld id="{CD5C70A5-9411-4B11-A0DB-D49D3D849901}" type="slidenum">
              <a:rPr lang="en-US" smtClean="0"/>
              <a:pPr/>
              <a:t>36</a:t>
            </a:fld>
            <a:endParaRPr lang="en-US" dirty="0"/>
          </a:p>
        </p:txBody>
      </p:sp>
    </p:spTree>
    <p:custDataLst>
      <p:tags r:id="rId1"/>
    </p:custDataLst>
    <p:extLst>
      <p:ext uri="{BB962C8B-B14F-4D97-AF65-F5344CB8AC3E}">
        <p14:creationId xmlns:p14="http://schemas.microsoft.com/office/powerpoint/2010/main" val="4418896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Tests Tab</a:t>
            </a:r>
          </a:p>
        </p:txBody>
      </p:sp>
      <p:pic>
        <p:nvPicPr>
          <p:cNvPr id="14" name="Picture 13"/>
          <p:cNvPicPr/>
          <p:nvPr/>
        </p:nvPicPr>
        <p:blipFill rotWithShape="1">
          <a:blip r:embed="rId4" cstate="print"/>
          <a:srcRect t="9936" b="18177"/>
          <a:stretch/>
        </p:blipFill>
        <p:spPr>
          <a:xfrm>
            <a:off x="1727005" y="1770796"/>
            <a:ext cx="4112623" cy="2195031"/>
          </a:xfrm>
          <a:prstGeom prst="rect">
            <a:avLst/>
          </a:prstGeom>
          <a:ln>
            <a:solidFill>
              <a:schemeClr val="tx1"/>
            </a:solidFill>
          </a:ln>
        </p:spPr>
      </p:pic>
      <p:pic>
        <p:nvPicPr>
          <p:cNvPr id="512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361" r="2747" b="45319"/>
          <a:stretch/>
        </p:blipFill>
        <p:spPr bwMode="auto">
          <a:xfrm>
            <a:off x="1727005" y="4073720"/>
            <a:ext cx="4112623" cy="1533077"/>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026726" y="1306857"/>
            <a:ext cx="4328160" cy="5201424"/>
          </a:xfrm>
          <a:prstGeom prst="rect">
            <a:avLst/>
          </a:prstGeom>
          <a:noFill/>
        </p:spPr>
        <p:txBody>
          <a:bodyPr wrap="square" rtlCol="0">
            <a:spAutoFit/>
          </a:bodyPr>
          <a:lstStyle/>
          <a:p>
            <a:pPr marL="257036" indent="-257036">
              <a:spcBef>
                <a:spcPct val="20000"/>
              </a:spcBef>
              <a:buFont typeface="Arial" pitchFamily="34" charset="0"/>
              <a:buChar char="•"/>
              <a:defRPr/>
            </a:pPr>
            <a:r>
              <a:rPr lang="en-US" sz="2000" dirty="0">
                <a:solidFill>
                  <a:prstClr val="black"/>
                </a:solidFill>
              </a:rPr>
              <a:t>Content is displayed at the Test and Form level</a:t>
            </a:r>
          </a:p>
          <a:p>
            <a:pPr marL="257036" indent="-257036">
              <a:spcBef>
                <a:spcPct val="20000"/>
              </a:spcBef>
              <a:buFont typeface="Arial" pitchFamily="34" charset="0"/>
              <a:buChar char="•"/>
              <a:defRPr/>
            </a:pPr>
            <a:endParaRPr lang="en-US" sz="800" dirty="0">
              <a:solidFill>
                <a:prstClr val="black"/>
              </a:solidFill>
            </a:endParaRPr>
          </a:p>
          <a:p>
            <a:pPr marL="257036" indent="-257036">
              <a:spcBef>
                <a:spcPct val="20000"/>
              </a:spcBef>
              <a:buFont typeface="Arial" pitchFamily="34" charset="0"/>
              <a:buChar char="•"/>
              <a:defRPr/>
            </a:pPr>
            <a:r>
              <a:rPr lang="en-US" sz="2000" dirty="0">
                <a:solidFill>
                  <a:prstClr val="black"/>
                </a:solidFill>
              </a:rPr>
              <a:t>Functionality is available to purge selected test content. Purging is not required when re-caching test content</a:t>
            </a:r>
          </a:p>
          <a:p>
            <a:pPr marL="257036" indent="-257036">
              <a:spcBef>
                <a:spcPct val="20000"/>
              </a:spcBef>
              <a:buFont typeface="Arial" pitchFamily="34" charset="0"/>
              <a:buChar char="•"/>
              <a:defRPr/>
            </a:pPr>
            <a:endParaRPr lang="en-US" sz="800" dirty="0">
              <a:solidFill>
                <a:prstClr val="black"/>
              </a:solidFill>
            </a:endParaRPr>
          </a:p>
          <a:p>
            <a:pPr marL="257036" indent="-257036">
              <a:spcBef>
                <a:spcPct val="20000"/>
              </a:spcBef>
              <a:buFont typeface="Arial" pitchFamily="34" charset="0"/>
              <a:buChar char="•"/>
              <a:defRPr/>
            </a:pPr>
            <a:r>
              <a:rPr lang="en-US" sz="2000" dirty="0">
                <a:solidFill>
                  <a:prstClr val="black"/>
                </a:solidFill>
              </a:rPr>
              <a:t>When clicking </a:t>
            </a:r>
            <a:r>
              <a:rPr lang="en-US" sz="2000" b="1" i="1" dirty="0">
                <a:solidFill>
                  <a:prstClr val="black"/>
                </a:solidFill>
              </a:rPr>
              <a:t>Purge</a:t>
            </a:r>
            <a:r>
              <a:rPr lang="en-US" sz="2000" dirty="0">
                <a:solidFill>
                  <a:prstClr val="black"/>
                </a:solidFill>
              </a:rPr>
              <a:t> a password will be required</a:t>
            </a:r>
          </a:p>
          <a:p>
            <a:pPr>
              <a:spcBef>
                <a:spcPct val="20000"/>
              </a:spcBef>
              <a:defRPr/>
            </a:pPr>
            <a:endParaRPr lang="en-US" sz="600" dirty="0">
              <a:solidFill>
                <a:prstClr val="black"/>
              </a:solidFill>
            </a:endParaRPr>
          </a:p>
          <a:p>
            <a:pPr marL="257036" indent="-257036">
              <a:spcBef>
                <a:spcPct val="20000"/>
              </a:spcBef>
              <a:buFont typeface="Arial" pitchFamily="34" charset="0"/>
              <a:buChar char="•"/>
              <a:defRPr/>
            </a:pPr>
            <a:r>
              <a:rPr lang="en-US" sz="2000" u="sng" dirty="0">
                <a:solidFill>
                  <a:prstClr val="black"/>
                </a:solidFill>
              </a:rPr>
              <a:t>Do not</a:t>
            </a:r>
            <a:r>
              <a:rPr lang="en-US" sz="2000" dirty="0">
                <a:solidFill>
                  <a:prstClr val="black"/>
                </a:solidFill>
              </a:rPr>
              <a:t> use </a:t>
            </a:r>
            <a:r>
              <a:rPr lang="en-US" sz="2000" b="1" i="1" dirty="0">
                <a:solidFill>
                  <a:prstClr val="black"/>
                </a:solidFill>
              </a:rPr>
              <a:t>Reload</a:t>
            </a:r>
            <a:r>
              <a:rPr lang="en-US" sz="2000" dirty="0">
                <a:solidFill>
                  <a:prstClr val="black"/>
                </a:solidFill>
              </a:rPr>
              <a:t> or </a:t>
            </a:r>
            <a:r>
              <a:rPr lang="en-US" sz="2000" b="1" i="1" dirty="0">
                <a:solidFill>
                  <a:prstClr val="black"/>
                </a:solidFill>
              </a:rPr>
              <a:t>Refresh</a:t>
            </a:r>
            <a:r>
              <a:rPr lang="en-US" sz="2000" dirty="0">
                <a:solidFill>
                  <a:prstClr val="black"/>
                </a:solidFill>
              </a:rPr>
              <a:t>, these actions do not function on New Jersey Content</a:t>
            </a:r>
          </a:p>
          <a:p>
            <a:pPr marL="257036" indent="-257036">
              <a:spcBef>
                <a:spcPct val="20000"/>
              </a:spcBef>
              <a:buFont typeface="Arial" pitchFamily="34" charset="0"/>
              <a:buChar char="•"/>
              <a:defRPr/>
            </a:pPr>
            <a:endParaRPr lang="en-US" sz="800" dirty="0">
              <a:solidFill>
                <a:prstClr val="black"/>
              </a:solidFill>
            </a:endParaRPr>
          </a:p>
          <a:p>
            <a:pPr marL="257036" indent="-257036">
              <a:spcBef>
                <a:spcPct val="20000"/>
              </a:spcBef>
              <a:buFont typeface="Arial" pitchFamily="34" charset="0"/>
              <a:buChar char="•"/>
              <a:defRPr/>
            </a:pPr>
            <a:r>
              <a:rPr lang="en-US" sz="2000" dirty="0">
                <a:solidFill>
                  <a:prstClr val="black"/>
                </a:solidFill>
              </a:rPr>
              <a:t>Clicking on a test name will display individual items in a test, which are encrypted</a:t>
            </a:r>
          </a:p>
        </p:txBody>
      </p:sp>
      <p:sp>
        <p:nvSpPr>
          <p:cNvPr id="2" name="Slide Number Placeholder 1">
            <a:extLst>
              <a:ext uri="{FF2B5EF4-FFF2-40B4-BE49-F238E27FC236}">
                <a16:creationId xmlns:a16="http://schemas.microsoft.com/office/drawing/2014/main" id="{EA987C67-BE45-40CE-A202-5E1A24FC216E}"/>
              </a:ext>
            </a:extLst>
          </p:cNvPr>
          <p:cNvSpPr>
            <a:spLocks noGrp="1"/>
          </p:cNvSpPr>
          <p:nvPr>
            <p:ph type="sldNum" sz="quarter" idx="12"/>
          </p:nvPr>
        </p:nvSpPr>
        <p:spPr/>
        <p:txBody>
          <a:bodyPr/>
          <a:lstStyle/>
          <a:p>
            <a:fld id="{CD5C70A5-9411-4B11-A0DB-D49D3D849901}" type="slidenum">
              <a:rPr lang="en-US" smtClean="0"/>
              <a:pPr/>
              <a:t>37</a:t>
            </a:fld>
            <a:endParaRPr lang="en-US" dirty="0"/>
          </a:p>
        </p:txBody>
      </p:sp>
    </p:spTree>
    <p:custDataLst>
      <p:tags r:id="rId1"/>
    </p:custDataLst>
    <p:extLst>
      <p:ext uri="{BB962C8B-B14F-4D97-AF65-F5344CB8AC3E}">
        <p14:creationId xmlns:p14="http://schemas.microsoft.com/office/powerpoint/2010/main" val="1079745143"/>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4324" y="208072"/>
            <a:ext cx="10515600" cy="798139"/>
          </a:xfrm>
        </p:spPr>
        <p:txBody>
          <a:bodyPr/>
          <a:lstStyle/>
          <a:p>
            <a:r>
              <a:rPr lang="en-US" dirty="0"/>
              <a:t>Tests Tab – Status</a:t>
            </a:r>
          </a:p>
        </p:txBody>
      </p:sp>
      <p:pic>
        <p:nvPicPr>
          <p:cNvPr id="7" name="Picture 2" descr="C:\Users\snugsa\AppData\Local\Microsoft\Windows\Temporary Internet Files\Content.IE5\APTR7242\MC90044131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492" y="1155926"/>
            <a:ext cx="479731" cy="4798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4" descr="C:\Users\snugsa\AppData\Local\Microsoft\Windows\Temporary Internet Files\Content.IE5\T20723I3\MC900433883[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492" y="2362965"/>
            <a:ext cx="445462" cy="445293"/>
          </a:xfrm>
          <a:prstGeom prst="rect">
            <a:avLst/>
          </a:prstGeom>
          <a:noFill/>
          <a:scene3d>
            <a:camera prst="perspectiveContrastingLeftFacing">
              <a:rot lat="623785" lon="600000" rev="21386789"/>
            </a:camera>
            <a:lightRig rig="threePt" dir="t"/>
          </a:scene3d>
          <a:extLst>
            <a:ext uri="{909E8E84-426E-40dd-AFC4-6F175D3DCCD1}">
              <a14:hiddenFill xmlns="" xmlns:a14="http://schemas.microsoft.com/office/drawing/2010/main">
                <a:solidFill>
                  <a:srgbClr val="FFFFFF"/>
                </a:solidFill>
              </a14:hiddenFill>
            </a:ext>
          </a:extLst>
        </p:spPr>
      </p:pic>
      <p:pic>
        <p:nvPicPr>
          <p:cNvPr id="9" name="Picture 3" descr="C:\Users\snugsa\AppData\Local\Microsoft\Windows\Temporary Internet Files\Content.IE5\T20723I3\MC900439584[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0307" y="4049743"/>
            <a:ext cx="526202" cy="4456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Content Placeholder 9">
            <a:extLst>
              <a:ext uri="{FF2B5EF4-FFF2-40B4-BE49-F238E27FC236}">
                <a16:creationId xmlns:a16="http://schemas.microsoft.com/office/drawing/2014/main" id="{F28BD25E-613E-47D3-8AFD-B611A1D91047}"/>
              </a:ext>
            </a:extLst>
          </p:cNvPr>
          <p:cNvSpPr>
            <a:spLocks noGrp="1"/>
          </p:cNvSpPr>
          <p:nvPr>
            <p:ph idx="1"/>
          </p:nvPr>
        </p:nvSpPr>
        <p:spPr>
          <a:xfrm>
            <a:off x="964324" y="1127728"/>
            <a:ext cx="10515600" cy="4832092"/>
          </a:xfrm>
          <a:prstGeom prst="rect">
            <a:avLst/>
          </a:prstGeom>
        </p:spPr>
        <p:txBody>
          <a:bodyPr wrap="square">
            <a:spAutoFit/>
          </a:bodyPr>
          <a:lstStyle/>
          <a:p>
            <a:pPr>
              <a:lnSpc>
                <a:spcPct val="100000"/>
              </a:lnSpc>
              <a:spcBef>
                <a:spcPts val="0"/>
              </a:spcBef>
              <a:defRPr/>
            </a:pPr>
            <a:r>
              <a:rPr lang="en-US" sz="2100" b="1" dirty="0">
                <a:solidFill>
                  <a:srgbClr val="00B050"/>
                </a:solidFill>
                <a:effectLst>
                  <a:outerShdw blurRad="38100" dist="38100" dir="2700000" algn="tl">
                    <a:srgbClr val="000000">
                      <a:alpha val="43137"/>
                    </a:srgbClr>
                  </a:outerShdw>
                </a:effectLst>
              </a:rPr>
              <a:t>OK</a:t>
            </a:r>
            <a:r>
              <a:rPr lang="en-US" sz="2100" dirty="0">
                <a:solidFill>
                  <a:prstClr val="black"/>
                </a:solidFill>
              </a:rPr>
              <a:t> </a:t>
            </a:r>
            <a:r>
              <a:rPr lang="en-US" dirty="0">
                <a:solidFill>
                  <a:prstClr val="black"/>
                </a:solidFill>
              </a:rPr>
              <a:t>– Content is cached</a:t>
            </a:r>
          </a:p>
          <a:p>
            <a:pPr>
              <a:lnSpc>
                <a:spcPct val="100000"/>
              </a:lnSpc>
              <a:spcBef>
                <a:spcPts val="0"/>
              </a:spcBef>
              <a:defRPr/>
            </a:pPr>
            <a:endParaRPr lang="en-US" dirty="0">
              <a:solidFill>
                <a:prstClr val="black"/>
              </a:solidFill>
            </a:endParaRPr>
          </a:p>
          <a:p>
            <a:pPr>
              <a:lnSpc>
                <a:spcPct val="100000"/>
              </a:lnSpc>
              <a:spcBef>
                <a:spcPts val="0"/>
              </a:spcBef>
              <a:defRPr/>
            </a:pPr>
            <a:r>
              <a:rPr lang="en-US" sz="2100" b="1" dirty="0">
                <a:solidFill>
                  <a:srgbClr val="FFC000"/>
                </a:solidFill>
                <a:effectLst>
                  <a:outerShdw blurRad="38100" dist="38100" dir="2700000" algn="tl">
                    <a:srgbClr val="000000">
                      <a:alpha val="43137"/>
                    </a:srgbClr>
                  </a:outerShdw>
                </a:effectLst>
              </a:rPr>
              <a:t>Not Loaded</a:t>
            </a:r>
            <a:r>
              <a:rPr lang="en-US" sz="2100" dirty="0">
                <a:solidFill>
                  <a:srgbClr val="FFC000"/>
                </a:solidFill>
                <a:effectLst>
                  <a:outerShdw blurRad="38100" dist="38100" dir="2700000" algn="tl">
                    <a:srgbClr val="000000">
                      <a:alpha val="43137"/>
                    </a:srgbClr>
                  </a:outerShdw>
                </a:effectLst>
              </a:rPr>
              <a:t> </a:t>
            </a:r>
            <a:r>
              <a:rPr lang="en-US" dirty="0">
                <a:solidFill>
                  <a:prstClr val="black"/>
                </a:solidFill>
              </a:rPr>
              <a:t>– Content is not cached</a:t>
            </a:r>
          </a:p>
          <a:p>
            <a:pPr>
              <a:lnSpc>
                <a:spcPct val="100000"/>
              </a:lnSpc>
              <a:spcBef>
                <a:spcPts val="0"/>
              </a:spcBef>
              <a:defRPr/>
            </a:pPr>
            <a:r>
              <a:rPr lang="en-US" sz="2100" b="1" dirty="0">
                <a:solidFill>
                  <a:srgbClr val="FFC000"/>
                </a:solidFill>
                <a:effectLst>
                  <a:outerShdw blurRad="38100" dist="38100" dir="2700000" algn="tl">
                    <a:srgbClr val="000000">
                      <a:alpha val="43137"/>
                    </a:srgbClr>
                  </a:outerShdw>
                </a:effectLst>
              </a:rPr>
              <a:t>Waiting… </a:t>
            </a:r>
            <a:r>
              <a:rPr lang="en-US" dirty="0">
                <a:solidFill>
                  <a:srgbClr val="FFC000"/>
                </a:solidFill>
              </a:rPr>
              <a:t>– </a:t>
            </a:r>
            <a:r>
              <a:rPr lang="en-US" dirty="0">
                <a:solidFill>
                  <a:prstClr val="black"/>
                </a:solidFill>
              </a:rPr>
              <a:t>Preparing to download the content in queue</a:t>
            </a:r>
          </a:p>
          <a:p>
            <a:pPr>
              <a:lnSpc>
                <a:spcPct val="100000"/>
              </a:lnSpc>
              <a:spcBef>
                <a:spcPts val="0"/>
              </a:spcBef>
              <a:defRPr/>
            </a:pPr>
            <a:r>
              <a:rPr lang="en-US" sz="2100" b="1" dirty="0">
                <a:solidFill>
                  <a:srgbClr val="FFC000"/>
                </a:solidFill>
                <a:effectLst>
                  <a:outerShdw blurRad="38100" dist="38100" dir="2700000" algn="tl">
                    <a:srgbClr val="000000">
                      <a:alpha val="43137"/>
                    </a:srgbClr>
                  </a:outerShdw>
                </a:effectLst>
              </a:rPr>
              <a:t>Loading… </a:t>
            </a:r>
            <a:r>
              <a:rPr lang="en-US" dirty="0">
                <a:solidFill>
                  <a:srgbClr val="FFC000"/>
                </a:solidFill>
              </a:rPr>
              <a:t>– </a:t>
            </a:r>
            <a:r>
              <a:rPr lang="en-US" dirty="0">
                <a:solidFill>
                  <a:prstClr val="black"/>
                </a:solidFill>
              </a:rPr>
              <a:t>Downloading the content</a:t>
            </a:r>
          </a:p>
          <a:p>
            <a:pPr marL="0" indent="0">
              <a:lnSpc>
                <a:spcPct val="100000"/>
              </a:lnSpc>
              <a:spcBef>
                <a:spcPts val="0"/>
              </a:spcBef>
              <a:buNone/>
              <a:defRPr/>
            </a:pPr>
            <a:endParaRPr lang="en-US" b="1" dirty="0">
              <a:solidFill>
                <a:srgbClr val="C00000"/>
              </a:solidFill>
              <a:effectLst>
                <a:outerShdw blurRad="38100" dist="38100" dir="2700000" algn="tl">
                  <a:srgbClr val="000000">
                    <a:alpha val="43137"/>
                  </a:srgbClr>
                </a:outerShdw>
              </a:effectLst>
            </a:endParaRPr>
          </a:p>
          <a:p>
            <a:pPr>
              <a:lnSpc>
                <a:spcPct val="100000"/>
              </a:lnSpc>
              <a:spcBef>
                <a:spcPts val="0"/>
              </a:spcBef>
              <a:defRPr/>
            </a:pPr>
            <a:r>
              <a:rPr lang="en-US" sz="2100" b="1" dirty="0">
                <a:solidFill>
                  <a:srgbClr val="C00000"/>
                </a:solidFill>
                <a:effectLst>
                  <a:outerShdw blurRad="38100" dist="38100" dir="2700000" algn="tl">
                    <a:srgbClr val="000000">
                      <a:alpha val="43137"/>
                    </a:srgbClr>
                  </a:outerShdw>
                </a:effectLst>
              </a:rPr>
              <a:t>Failed to load content</a:t>
            </a:r>
            <a:r>
              <a:rPr lang="en-US" sz="2100" dirty="0">
                <a:solidFill>
                  <a:prstClr val="black"/>
                </a:solidFill>
              </a:rPr>
              <a:t> </a:t>
            </a:r>
            <a:r>
              <a:rPr lang="en-US" dirty="0">
                <a:solidFill>
                  <a:prstClr val="black"/>
                </a:solidFill>
              </a:rPr>
              <a:t>– There was a failure to download content</a:t>
            </a:r>
          </a:p>
          <a:p>
            <a:pPr>
              <a:lnSpc>
                <a:spcPct val="100000"/>
              </a:lnSpc>
              <a:spcBef>
                <a:spcPts val="0"/>
              </a:spcBef>
              <a:defRPr/>
            </a:pPr>
            <a:r>
              <a:rPr lang="en-US" sz="2100" b="1" dirty="0">
                <a:solidFill>
                  <a:srgbClr val="C00000"/>
                </a:solidFill>
                <a:effectLst>
                  <a:outerShdw blurRad="38100" dist="38100" dir="2700000" algn="tl">
                    <a:srgbClr val="000000">
                      <a:alpha val="43137"/>
                    </a:srgbClr>
                  </a:outerShdw>
                </a:effectLst>
              </a:rPr>
              <a:t>MD5 Check Invalid</a:t>
            </a:r>
            <a:r>
              <a:rPr lang="en-US" sz="2100" dirty="0">
                <a:solidFill>
                  <a:prstClr val="black"/>
                </a:solidFill>
              </a:rPr>
              <a:t> </a:t>
            </a:r>
            <a:r>
              <a:rPr lang="en-US" dirty="0">
                <a:solidFill>
                  <a:prstClr val="black"/>
                </a:solidFill>
              </a:rPr>
              <a:t>– MD5 comparison failed</a:t>
            </a:r>
          </a:p>
          <a:p>
            <a:pPr>
              <a:lnSpc>
                <a:spcPct val="100000"/>
              </a:lnSpc>
              <a:spcBef>
                <a:spcPts val="0"/>
              </a:spcBef>
              <a:defRPr/>
            </a:pPr>
            <a:r>
              <a:rPr lang="en-US" sz="2100" b="1" dirty="0">
                <a:solidFill>
                  <a:srgbClr val="C00000"/>
                </a:solidFill>
                <a:effectLst>
                  <a:outerShdw blurRad="38100" dist="38100" dir="2700000" algn="tl">
                    <a:srgbClr val="000000">
                      <a:alpha val="43137"/>
                    </a:srgbClr>
                  </a:outerShdw>
                </a:effectLst>
              </a:rPr>
              <a:t>MD5 Mismatch</a:t>
            </a:r>
            <a:r>
              <a:rPr lang="en-US" sz="2100" dirty="0">
                <a:solidFill>
                  <a:prstClr val="black"/>
                </a:solidFill>
              </a:rPr>
              <a:t> </a:t>
            </a:r>
            <a:r>
              <a:rPr lang="en-US" dirty="0">
                <a:solidFill>
                  <a:prstClr val="black"/>
                </a:solidFill>
              </a:rPr>
              <a:t>– MD5 comparison was successful but files did not match</a:t>
            </a:r>
          </a:p>
          <a:p>
            <a:pPr marL="0" indent="0">
              <a:lnSpc>
                <a:spcPct val="100000"/>
              </a:lnSpc>
              <a:spcBef>
                <a:spcPts val="0"/>
              </a:spcBef>
              <a:buNone/>
              <a:defRPr/>
            </a:pPr>
            <a:endParaRPr lang="en-US" dirty="0">
              <a:solidFill>
                <a:prstClr val="black"/>
              </a:solidFill>
            </a:endParaRPr>
          </a:p>
          <a:p>
            <a:pPr marL="0" indent="0">
              <a:lnSpc>
                <a:spcPct val="100000"/>
              </a:lnSpc>
              <a:spcBef>
                <a:spcPts val="0"/>
              </a:spcBef>
              <a:buNone/>
              <a:defRPr/>
            </a:pPr>
            <a:r>
              <a:rPr lang="en-US" dirty="0">
                <a:solidFill>
                  <a:prstClr val="black"/>
                </a:solidFill>
              </a:rPr>
              <a:t>In general, any </a:t>
            </a:r>
            <a:r>
              <a:rPr lang="en-US" dirty="0">
                <a:solidFill>
                  <a:srgbClr val="C00000"/>
                </a:solidFill>
              </a:rPr>
              <a:t>status in red</a:t>
            </a:r>
            <a:r>
              <a:rPr lang="en-US" dirty="0">
                <a:solidFill>
                  <a:prstClr val="black"/>
                </a:solidFill>
              </a:rPr>
              <a:t> is a critical problem.</a:t>
            </a:r>
          </a:p>
        </p:txBody>
      </p:sp>
      <p:sp>
        <p:nvSpPr>
          <p:cNvPr id="2" name="Slide Number Placeholder 1">
            <a:extLst>
              <a:ext uri="{FF2B5EF4-FFF2-40B4-BE49-F238E27FC236}">
                <a16:creationId xmlns:a16="http://schemas.microsoft.com/office/drawing/2014/main" id="{403B82E1-95F7-444A-B02A-7A52D88C622F}"/>
              </a:ext>
            </a:extLst>
          </p:cNvPr>
          <p:cNvSpPr>
            <a:spLocks noGrp="1"/>
          </p:cNvSpPr>
          <p:nvPr>
            <p:ph type="sldNum" sz="quarter" idx="12"/>
          </p:nvPr>
        </p:nvSpPr>
        <p:spPr/>
        <p:txBody>
          <a:bodyPr/>
          <a:lstStyle/>
          <a:p>
            <a:fld id="{CD5C70A5-9411-4B11-A0DB-D49D3D849901}" type="slidenum">
              <a:rPr lang="en-US" smtClean="0"/>
              <a:pPr/>
              <a:t>38</a:t>
            </a:fld>
            <a:endParaRPr lang="en-US" dirty="0"/>
          </a:p>
        </p:txBody>
      </p:sp>
    </p:spTree>
    <p:custDataLst>
      <p:tags r:id="rId1"/>
    </p:custDataLst>
    <p:extLst>
      <p:ext uri="{BB962C8B-B14F-4D97-AF65-F5344CB8AC3E}">
        <p14:creationId xmlns:p14="http://schemas.microsoft.com/office/powerpoint/2010/main" val="2929742461"/>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Clients Tab</a:t>
            </a:r>
          </a:p>
        </p:txBody>
      </p:sp>
      <p:sp>
        <p:nvSpPr>
          <p:cNvPr id="9" name="Content Placeholder 2"/>
          <p:cNvSpPr txBox="1">
            <a:spLocks/>
          </p:cNvSpPr>
          <p:nvPr/>
        </p:nvSpPr>
        <p:spPr>
          <a:xfrm>
            <a:off x="2276639" y="4057318"/>
            <a:ext cx="7693559" cy="1272954"/>
          </a:xfrm>
          <a:prstGeom prst="rect">
            <a:avLst/>
          </a:prstGeom>
        </p:spPr>
        <p:txBody>
          <a:bodyPr/>
          <a:lstStyle/>
          <a:p>
            <a:pPr marL="257036" indent="-257036">
              <a:spcBef>
                <a:spcPct val="20000"/>
              </a:spcBef>
              <a:buFont typeface="Arial" pitchFamily="34" charset="0"/>
              <a:buChar char="•"/>
              <a:defRPr/>
            </a:pPr>
            <a:r>
              <a:rPr lang="en-US" sz="2100" dirty="0">
                <a:solidFill>
                  <a:prstClr val="black"/>
                </a:solidFill>
              </a:rPr>
              <a:t>Clients that have connected to TestNav are listed by IP address</a:t>
            </a:r>
          </a:p>
          <a:p>
            <a:pPr marL="257036" indent="-257036">
              <a:spcBef>
                <a:spcPct val="20000"/>
              </a:spcBef>
              <a:buFont typeface="Arial" pitchFamily="34" charset="0"/>
              <a:buChar char="•"/>
              <a:defRPr/>
            </a:pPr>
            <a:r>
              <a:rPr lang="en-US" sz="2100" dirty="0">
                <a:solidFill>
                  <a:prstClr val="black"/>
                </a:solidFill>
              </a:rPr>
              <a:t>Clicking on a computer name will display the </a:t>
            </a:r>
            <a:r>
              <a:rPr lang="en-US" sz="2100" i="1" dirty="0">
                <a:solidFill>
                  <a:prstClr val="black"/>
                </a:solidFill>
              </a:rPr>
              <a:t>Client Details </a:t>
            </a:r>
            <a:r>
              <a:rPr lang="en-US" sz="2100" dirty="0">
                <a:solidFill>
                  <a:prstClr val="black"/>
                </a:solidFill>
              </a:rPr>
              <a:t>screen, which displays information regarding a particular computer connecting to Proctor Caching</a:t>
            </a:r>
            <a:endParaRPr lang="en-US" dirty="0">
              <a:solidFill>
                <a:prstClr val="black"/>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6639" y="1872094"/>
            <a:ext cx="7693559" cy="2061923"/>
          </a:xfrm>
          <a:prstGeom prst="rect">
            <a:avLst/>
          </a:prstGeom>
          <a:noFill/>
          <a:ln>
            <a:solidFill>
              <a:schemeClr val="tx1"/>
            </a:solidFill>
          </a:ln>
        </p:spPr>
      </p:pic>
      <p:sp>
        <p:nvSpPr>
          <p:cNvPr id="2" name="Slide Number Placeholder 1">
            <a:extLst>
              <a:ext uri="{FF2B5EF4-FFF2-40B4-BE49-F238E27FC236}">
                <a16:creationId xmlns:a16="http://schemas.microsoft.com/office/drawing/2014/main" id="{AF94E35B-A766-4E50-A395-8CA7D9D7530D}"/>
              </a:ext>
            </a:extLst>
          </p:cNvPr>
          <p:cNvSpPr>
            <a:spLocks noGrp="1"/>
          </p:cNvSpPr>
          <p:nvPr>
            <p:ph type="sldNum" sz="quarter" idx="12"/>
          </p:nvPr>
        </p:nvSpPr>
        <p:spPr/>
        <p:txBody>
          <a:bodyPr/>
          <a:lstStyle/>
          <a:p>
            <a:fld id="{CD5C70A5-9411-4B11-A0DB-D49D3D849901}" type="slidenum">
              <a:rPr lang="en-US" smtClean="0"/>
              <a:pPr/>
              <a:t>39</a:t>
            </a:fld>
            <a:endParaRPr lang="en-US" dirty="0"/>
          </a:p>
        </p:txBody>
      </p:sp>
    </p:spTree>
    <p:custDataLst>
      <p:tags r:id="rId1"/>
    </p:custDataLst>
    <p:extLst>
      <p:ext uri="{BB962C8B-B14F-4D97-AF65-F5344CB8AC3E}">
        <p14:creationId xmlns:p14="http://schemas.microsoft.com/office/powerpoint/2010/main" val="292455471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 I: Before Testing – Technology Coordinator Preparation</a:t>
            </a:r>
          </a:p>
        </p:txBody>
      </p:sp>
      <p:sp>
        <p:nvSpPr>
          <p:cNvPr id="4" name="Title 1"/>
          <p:cNvSpPr txBox="1">
            <a:spLocks/>
          </p:cNvSpPr>
          <p:nvPr/>
        </p:nvSpPr>
        <p:spPr>
          <a:xfrm>
            <a:off x="4781550" y="857250"/>
            <a:ext cx="4743450" cy="914400"/>
          </a:xfrm>
          <a:prstGeom prst="rect">
            <a:avLst/>
          </a:prstGeom>
        </p:spPr>
        <p:txBody>
          <a:bodyPr lIns="67409" tIns="33705" rIns="67409" bIns="33705"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3300" b="1" dirty="0">
              <a:solidFill>
                <a:prstClr val="black"/>
              </a:solidFill>
            </a:endParaRPr>
          </a:p>
        </p:txBody>
      </p:sp>
      <p:sp>
        <p:nvSpPr>
          <p:cNvPr id="8" name="Rectangle 3">
            <a:extLst>
              <a:ext uri="{FF2B5EF4-FFF2-40B4-BE49-F238E27FC236}">
                <a16:creationId xmlns:a16="http://schemas.microsoft.com/office/drawing/2014/main" id="{BB0B3944-2019-4632-A230-221993482FD1}"/>
              </a:ext>
            </a:extLst>
          </p:cNvPr>
          <p:cNvSpPr txBox="1">
            <a:spLocks noGrp="1" noChangeArrowheads="1"/>
          </p:cNvSpPr>
          <p:nvPr>
            <p:ph idx="1"/>
          </p:nvPr>
        </p:nvSpPr>
        <p:spPr>
          <a:xfrm>
            <a:off x="838200" y="1747838"/>
            <a:ext cx="10515600" cy="4351337"/>
          </a:xfrm>
          <a:prstGeom prst="rect">
            <a:avLst/>
          </a:prstGeom>
          <a:solidFill>
            <a:schemeClr val="bg1"/>
          </a:solidFill>
        </p:spPr>
        <p:txBody>
          <a:bodyPr lIns="68580"/>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25"/>
              </a:spcBef>
              <a:spcAft>
                <a:spcPts val="225"/>
              </a:spcAft>
              <a:buSzPct val="125000"/>
              <a:defRPr/>
            </a:pPr>
            <a:r>
              <a:rPr lang="en-US" sz="2400" dirty="0">
                <a:solidFill>
                  <a:prstClr val="black"/>
                </a:solidFill>
              </a:rPr>
              <a:t>Resources:</a:t>
            </a:r>
          </a:p>
          <a:p>
            <a:pPr>
              <a:spcBef>
                <a:spcPts val="225"/>
              </a:spcBef>
              <a:spcAft>
                <a:spcPts val="225"/>
              </a:spcAft>
              <a:buSzPct val="125000"/>
              <a:buFont typeface="Arial" panose="020B0604020202020204" pitchFamily="34" charset="0"/>
              <a:buChar char="•"/>
              <a:defRPr/>
            </a:pPr>
            <a:r>
              <a:rPr lang="en-US" sz="2400" dirty="0">
                <a:solidFill>
                  <a:prstClr val="black"/>
                </a:solidFill>
              </a:rPr>
              <a:t>Technology System Requirements</a:t>
            </a:r>
          </a:p>
          <a:p>
            <a:pPr>
              <a:spcBef>
                <a:spcPts val="225"/>
              </a:spcBef>
              <a:spcAft>
                <a:spcPts val="225"/>
              </a:spcAft>
              <a:buSzPct val="125000"/>
              <a:buFont typeface="Arial" panose="020B0604020202020204" pitchFamily="34" charset="0"/>
              <a:buChar char="•"/>
              <a:defRPr/>
            </a:pPr>
            <a:r>
              <a:rPr lang="en-US" sz="2400" dirty="0">
                <a:solidFill>
                  <a:prstClr val="black"/>
                </a:solidFill>
              </a:rPr>
              <a:t>Technology Setup</a:t>
            </a:r>
          </a:p>
          <a:p>
            <a:pPr lvl="1">
              <a:spcBef>
                <a:spcPts val="225"/>
              </a:spcBef>
              <a:spcAft>
                <a:spcPts val="225"/>
              </a:spcAft>
              <a:buSzPct val="125000"/>
              <a:buFont typeface="Wingdings" panose="05000000000000000000" pitchFamily="2" charset="2"/>
              <a:buChar char="ü"/>
              <a:defRPr/>
            </a:pPr>
            <a:r>
              <a:rPr lang="en-US" sz="2100" dirty="0">
                <a:solidFill>
                  <a:prstClr val="black"/>
                </a:solidFill>
              </a:rPr>
              <a:t>Configure the Network</a:t>
            </a:r>
          </a:p>
          <a:p>
            <a:pPr lvl="1">
              <a:spcBef>
                <a:spcPts val="225"/>
              </a:spcBef>
              <a:spcAft>
                <a:spcPts val="225"/>
              </a:spcAft>
              <a:buSzPct val="125000"/>
              <a:buFont typeface="Wingdings" panose="05000000000000000000" pitchFamily="2" charset="2"/>
              <a:buChar char="ü"/>
              <a:defRPr/>
            </a:pPr>
            <a:r>
              <a:rPr lang="en-US" sz="2100" dirty="0">
                <a:solidFill>
                  <a:prstClr val="black"/>
                </a:solidFill>
              </a:rPr>
              <a:t>Install ProctorCache</a:t>
            </a:r>
          </a:p>
          <a:p>
            <a:pPr lvl="1">
              <a:spcBef>
                <a:spcPts val="225"/>
              </a:spcBef>
              <a:spcAft>
                <a:spcPts val="225"/>
              </a:spcAft>
              <a:buSzPct val="125000"/>
              <a:buFont typeface="Wingdings" panose="05000000000000000000" pitchFamily="2" charset="2"/>
              <a:buChar char="ü"/>
              <a:defRPr/>
            </a:pPr>
            <a:r>
              <a:rPr lang="en-US" sz="2100" dirty="0">
                <a:solidFill>
                  <a:prstClr val="black"/>
                </a:solidFill>
              </a:rPr>
              <a:t>Precache Test Content &amp; TestNav Configurations in PearsonAccess</a:t>
            </a:r>
            <a:r>
              <a:rPr lang="en-US" sz="2100" baseline="30000" dirty="0">
                <a:solidFill>
                  <a:prstClr val="black"/>
                </a:solidFill>
              </a:rPr>
              <a:t>next</a:t>
            </a:r>
          </a:p>
          <a:p>
            <a:pPr lvl="1">
              <a:spcBef>
                <a:spcPts val="225"/>
              </a:spcBef>
              <a:spcAft>
                <a:spcPts val="225"/>
              </a:spcAft>
              <a:buSzPct val="125000"/>
              <a:buFont typeface="Wingdings" panose="05000000000000000000" pitchFamily="2" charset="2"/>
              <a:buChar char="ü"/>
              <a:defRPr/>
            </a:pPr>
            <a:r>
              <a:rPr lang="en-US" sz="2100" dirty="0">
                <a:solidFill>
                  <a:prstClr val="black"/>
                </a:solidFill>
              </a:rPr>
              <a:t>Setup Secondary Save Locations</a:t>
            </a:r>
          </a:p>
          <a:p>
            <a:pPr lvl="1">
              <a:spcBef>
                <a:spcPts val="225"/>
              </a:spcBef>
              <a:spcAft>
                <a:spcPts val="225"/>
              </a:spcAft>
              <a:buSzPct val="125000"/>
              <a:buFont typeface="Wingdings" panose="05000000000000000000" pitchFamily="2" charset="2"/>
              <a:buChar char="ü"/>
              <a:defRPr/>
            </a:pPr>
            <a:endParaRPr lang="en-US" sz="2100" dirty="0">
              <a:solidFill>
                <a:prstClr val="black"/>
              </a:solidFill>
            </a:endParaRPr>
          </a:p>
        </p:txBody>
      </p:sp>
      <p:sp>
        <p:nvSpPr>
          <p:cNvPr id="3" name="Slide Number Placeholder 2">
            <a:extLst>
              <a:ext uri="{FF2B5EF4-FFF2-40B4-BE49-F238E27FC236}">
                <a16:creationId xmlns:a16="http://schemas.microsoft.com/office/drawing/2014/main" id="{B8FB0E4D-721A-4C07-816A-C0FA2EBD6EAC}"/>
              </a:ext>
            </a:extLst>
          </p:cNvPr>
          <p:cNvSpPr>
            <a:spLocks noGrp="1"/>
          </p:cNvSpPr>
          <p:nvPr>
            <p:ph type="sldNum" sz="quarter" idx="12"/>
          </p:nvPr>
        </p:nvSpPr>
        <p:spPr/>
        <p:txBody>
          <a:bodyPr/>
          <a:lstStyle/>
          <a:p>
            <a:fld id="{CD5C70A5-9411-4B11-A0DB-D49D3D849901}" type="slidenum">
              <a:rPr lang="en-US" smtClean="0"/>
              <a:pPr/>
              <a:t>4</a:t>
            </a:fld>
            <a:endParaRPr lang="en-US" dirty="0"/>
          </a:p>
        </p:txBody>
      </p:sp>
    </p:spTree>
    <p:extLst>
      <p:ext uri="{BB962C8B-B14F-4D97-AF65-F5344CB8AC3E}">
        <p14:creationId xmlns:p14="http://schemas.microsoft.com/office/powerpoint/2010/main" val="296851762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Clients List Tab – Status</a:t>
            </a:r>
          </a:p>
        </p:txBody>
      </p:sp>
      <p:pic>
        <p:nvPicPr>
          <p:cNvPr id="7" name="Picture 2" descr="C:\Users\snugsa\AppData\Local\Microsoft\Windows\Temporary Internet Files\Content.IE5\APTR7242\MC90044131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328" y="1964444"/>
            <a:ext cx="479731" cy="4798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4" descr="C:\Users\snugsa\AppData\Local\Microsoft\Windows\Temporary Internet Files\Content.IE5\T20723I3\MC900433883[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3596" y="2831895"/>
            <a:ext cx="445462" cy="445293"/>
          </a:xfrm>
          <a:prstGeom prst="rect">
            <a:avLst/>
          </a:prstGeom>
          <a:noFill/>
          <a:scene3d>
            <a:camera prst="perspectiveContrastingLeftFacing">
              <a:rot lat="623785" lon="600000" rev="21386789"/>
            </a:camera>
            <a:lightRig rig="threePt" dir="t"/>
          </a:scene3d>
          <a:extLst>
            <a:ext uri="{909E8E84-426E-40dd-AFC4-6F175D3DCCD1}">
              <a14:hiddenFill xmlns=""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8E6B000B-E3A9-4089-A94B-E95693E50791}"/>
              </a:ext>
            </a:extLst>
          </p:cNvPr>
          <p:cNvSpPr>
            <a:spLocks noGrp="1"/>
          </p:cNvSpPr>
          <p:nvPr>
            <p:ph idx="1"/>
          </p:nvPr>
        </p:nvSpPr>
        <p:spPr>
          <a:xfrm>
            <a:off x="838200" y="1747838"/>
            <a:ext cx="10515600" cy="4351337"/>
          </a:xfrm>
          <a:prstGeom prst="rect">
            <a:avLst/>
          </a:prstGeom>
        </p:spPr>
        <p:txBody>
          <a:bodyPr wrap="square">
            <a:spAutoFit/>
          </a:bodyPr>
          <a:lstStyle/>
          <a:p>
            <a:pPr>
              <a:defRPr/>
            </a:pPr>
            <a:r>
              <a:rPr lang="en-US" sz="2400" b="1" dirty="0">
                <a:solidFill>
                  <a:srgbClr val="00B050"/>
                </a:solidFill>
                <a:effectLst>
                  <a:outerShdw blurRad="38100" dist="38100" dir="2700000" algn="tl">
                    <a:srgbClr val="000000">
                      <a:alpha val="43137"/>
                    </a:srgbClr>
                  </a:outerShdw>
                </a:effectLst>
              </a:rPr>
              <a:t>Ok</a:t>
            </a:r>
            <a:r>
              <a:rPr lang="en-US" sz="2400" dirty="0">
                <a:solidFill>
                  <a:prstClr val="black"/>
                </a:solidFill>
              </a:rPr>
              <a:t> – Client is active</a:t>
            </a:r>
          </a:p>
          <a:p>
            <a:pPr>
              <a:defRPr/>
            </a:pPr>
            <a:endParaRPr lang="en-US" sz="2400" dirty="0">
              <a:solidFill>
                <a:prstClr val="black"/>
              </a:solidFill>
            </a:endParaRPr>
          </a:p>
          <a:p>
            <a:pPr>
              <a:defRPr/>
            </a:pPr>
            <a:r>
              <a:rPr lang="en-US" sz="2400" b="1" dirty="0">
                <a:solidFill>
                  <a:srgbClr val="FFC000"/>
                </a:solidFill>
                <a:effectLst>
                  <a:outerShdw blurRad="38100" dist="38100" dir="2700000" algn="tl">
                    <a:srgbClr val="000000">
                      <a:alpha val="43137"/>
                    </a:srgbClr>
                  </a:outerShdw>
                </a:effectLst>
              </a:rPr>
              <a:t>Idle</a:t>
            </a:r>
            <a:r>
              <a:rPr lang="en-US" sz="2400" dirty="0">
                <a:solidFill>
                  <a:srgbClr val="FFFF00"/>
                </a:solidFill>
                <a:effectLst>
                  <a:outerShdw blurRad="38100" dist="38100" dir="2700000" algn="tl">
                    <a:srgbClr val="000000">
                      <a:alpha val="43137"/>
                    </a:srgbClr>
                  </a:outerShdw>
                </a:effectLst>
              </a:rPr>
              <a:t> </a:t>
            </a:r>
            <a:r>
              <a:rPr lang="en-US" sz="2400" dirty="0">
                <a:solidFill>
                  <a:prstClr val="black"/>
                </a:solidFill>
              </a:rPr>
              <a:t>– 5 to 30 minutes since client was active</a:t>
            </a:r>
          </a:p>
          <a:p>
            <a:pPr>
              <a:defRPr/>
            </a:pPr>
            <a:r>
              <a:rPr lang="en-US" sz="2400" b="1" dirty="0">
                <a:solidFill>
                  <a:srgbClr val="FFC000"/>
                </a:solidFill>
                <a:effectLst>
                  <a:outerShdw blurRad="38100" dist="38100" dir="2700000" algn="tl">
                    <a:srgbClr val="000000">
                      <a:alpha val="43137"/>
                    </a:srgbClr>
                  </a:outerShdw>
                </a:effectLst>
              </a:rPr>
              <a:t>Long Idle </a:t>
            </a:r>
            <a:r>
              <a:rPr lang="en-US" sz="2400" dirty="0">
                <a:solidFill>
                  <a:prstClr val="black"/>
                </a:solidFill>
              </a:rPr>
              <a:t>– 30 minutes to 12 hours since client was active</a:t>
            </a:r>
          </a:p>
          <a:p>
            <a:pPr>
              <a:defRPr/>
            </a:pPr>
            <a:endParaRPr lang="en-US" sz="2400" dirty="0">
              <a:solidFill>
                <a:prstClr val="black"/>
              </a:solidFill>
            </a:endParaRPr>
          </a:p>
          <a:p>
            <a:pPr>
              <a:defRPr/>
            </a:pPr>
            <a:r>
              <a:rPr lang="en-US" sz="2400" dirty="0">
                <a:solidFill>
                  <a:prstClr val="black"/>
                </a:solidFill>
              </a:rPr>
              <a:t>Clients are removed from the list after 12 hours of inactivity.</a:t>
            </a:r>
          </a:p>
        </p:txBody>
      </p:sp>
      <p:sp>
        <p:nvSpPr>
          <p:cNvPr id="2" name="Slide Number Placeholder 1">
            <a:extLst>
              <a:ext uri="{FF2B5EF4-FFF2-40B4-BE49-F238E27FC236}">
                <a16:creationId xmlns:a16="http://schemas.microsoft.com/office/drawing/2014/main" id="{8BFB32B8-4806-4FA2-9CE2-D552CBB6E5DB}"/>
              </a:ext>
            </a:extLst>
          </p:cNvPr>
          <p:cNvSpPr>
            <a:spLocks noGrp="1"/>
          </p:cNvSpPr>
          <p:nvPr>
            <p:ph type="sldNum" sz="quarter" idx="12"/>
          </p:nvPr>
        </p:nvSpPr>
        <p:spPr/>
        <p:txBody>
          <a:bodyPr/>
          <a:lstStyle/>
          <a:p>
            <a:fld id="{CD5C70A5-9411-4B11-A0DB-D49D3D849901}" type="slidenum">
              <a:rPr lang="en-US" smtClean="0"/>
              <a:pPr/>
              <a:t>40</a:t>
            </a:fld>
            <a:endParaRPr lang="en-US" dirty="0"/>
          </a:p>
        </p:txBody>
      </p:sp>
    </p:spTree>
    <p:custDataLst>
      <p:tags r:id="rId1"/>
    </p:custDataLst>
    <p:extLst>
      <p:ext uri="{BB962C8B-B14F-4D97-AF65-F5344CB8AC3E}">
        <p14:creationId xmlns:p14="http://schemas.microsoft.com/office/powerpoint/2010/main" val="737910599"/>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Settings Tab – Change Password</a:t>
            </a:r>
          </a:p>
        </p:txBody>
      </p:sp>
      <p:sp>
        <p:nvSpPr>
          <p:cNvPr id="3" name="Text Placeholder 2"/>
          <p:cNvSpPr>
            <a:spLocks noGrp="1"/>
          </p:cNvSpPr>
          <p:nvPr>
            <p:ph idx="1"/>
          </p:nvPr>
        </p:nvSpPr>
        <p:spPr>
          <a:xfrm>
            <a:off x="838200" y="1747950"/>
            <a:ext cx="10515600" cy="2140762"/>
          </a:xfrm>
        </p:spPr>
        <p:txBody>
          <a:bodyPr>
            <a:normAutofit fontScale="85000" lnSpcReduction="10000"/>
          </a:bodyPr>
          <a:lstStyle/>
          <a:p>
            <a:r>
              <a:rPr lang="en-US" dirty="0"/>
              <a:t>While logged into the Proctor Caching machine use the url: </a:t>
            </a:r>
            <a:r>
              <a:rPr lang="en-US" dirty="0">
                <a:hlinkClick r:id="rId2"/>
              </a:rPr>
              <a:t>http://localhost:4480/</a:t>
            </a:r>
            <a:r>
              <a:rPr lang="en-US" dirty="0"/>
              <a:t> </a:t>
            </a:r>
          </a:p>
          <a:p>
            <a:r>
              <a:rPr lang="en-US" dirty="0"/>
              <a:t>The Settings Tab will be available to change the password used to Purge the test content</a:t>
            </a:r>
          </a:p>
          <a:p>
            <a:r>
              <a:rPr lang="en-US" dirty="0"/>
              <a:t>For guidance on the </a:t>
            </a:r>
            <a:r>
              <a:rPr lang="en-US" dirty="0" err="1"/>
              <a:t>ProctorCache</a:t>
            </a:r>
            <a:r>
              <a:rPr lang="en-US" dirty="0"/>
              <a:t> password settings, please review the </a:t>
            </a:r>
            <a:r>
              <a:rPr lang="en-US" dirty="0" err="1"/>
              <a:t>ProctorCache</a:t>
            </a:r>
            <a:r>
              <a:rPr lang="en-US" dirty="0"/>
              <a:t> Password Settings section of the </a:t>
            </a:r>
            <a:r>
              <a:rPr lang="en-US" dirty="0">
                <a:hlinkClick r:id="rId3"/>
              </a:rPr>
              <a:t>Set Up and Use </a:t>
            </a:r>
            <a:r>
              <a:rPr lang="en-US" dirty="0" err="1">
                <a:hlinkClick r:id="rId3"/>
              </a:rPr>
              <a:t>ProctorCache</a:t>
            </a:r>
            <a:r>
              <a:rPr lang="en-US" dirty="0">
                <a:hlinkClick r:id="rId3"/>
              </a:rPr>
              <a:t> </a:t>
            </a:r>
            <a:r>
              <a:rPr lang="en-US" dirty="0"/>
              <a:t>page</a:t>
            </a:r>
          </a:p>
          <a:p>
            <a:endParaRPr lang="en-US" dirty="0"/>
          </a:p>
        </p:txBody>
      </p:sp>
      <p:pic>
        <p:nvPicPr>
          <p:cNvPr id="6" name="Picture 5"/>
          <p:cNvPicPr>
            <a:picLocks noChangeAspect="1"/>
          </p:cNvPicPr>
          <p:nvPr/>
        </p:nvPicPr>
        <p:blipFill>
          <a:blip r:embed="rId4"/>
          <a:stretch>
            <a:fillRect/>
          </a:stretch>
        </p:blipFill>
        <p:spPr>
          <a:xfrm>
            <a:off x="2411345" y="3888712"/>
            <a:ext cx="7832447" cy="2441802"/>
          </a:xfrm>
          <a:prstGeom prst="rect">
            <a:avLst/>
          </a:prstGeom>
          <a:ln w="19050">
            <a:solidFill>
              <a:schemeClr val="tx1"/>
            </a:solidFill>
          </a:ln>
        </p:spPr>
      </p:pic>
      <p:sp>
        <p:nvSpPr>
          <p:cNvPr id="4" name="Slide Number Placeholder 3">
            <a:extLst>
              <a:ext uri="{FF2B5EF4-FFF2-40B4-BE49-F238E27FC236}">
                <a16:creationId xmlns:a16="http://schemas.microsoft.com/office/drawing/2014/main" id="{0345356B-6130-4707-AE42-E7A57C37D6D8}"/>
              </a:ext>
            </a:extLst>
          </p:cNvPr>
          <p:cNvSpPr>
            <a:spLocks noGrp="1"/>
          </p:cNvSpPr>
          <p:nvPr>
            <p:ph type="sldNum" sz="quarter" idx="12"/>
          </p:nvPr>
        </p:nvSpPr>
        <p:spPr/>
        <p:txBody>
          <a:bodyPr/>
          <a:lstStyle/>
          <a:p>
            <a:fld id="{CD5C70A5-9411-4B11-A0DB-D49D3D849901}" type="slidenum">
              <a:rPr lang="en-US" smtClean="0"/>
              <a:pPr/>
              <a:t>41</a:t>
            </a:fld>
            <a:endParaRPr lang="en-US" dirty="0"/>
          </a:p>
        </p:txBody>
      </p:sp>
    </p:spTree>
    <p:extLst>
      <p:ext uri="{BB962C8B-B14F-4D97-AF65-F5344CB8AC3E}">
        <p14:creationId xmlns:p14="http://schemas.microsoft.com/office/powerpoint/2010/main" val="21846984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029930"/>
            <a:ext cx="10515600" cy="798139"/>
          </a:xfrm>
        </p:spPr>
        <p:txBody>
          <a:bodyPr/>
          <a:lstStyle/>
          <a:p>
            <a:r>
              <a:rPr lang="en-US" dirty="0"/>
              <a:t>Questions &amp; Answers</a:t>
            </a:r>
          </a:p>
        </p:txBody>
      </p:sp>
      <p:sp>
        <p:nvSpPr>
          <p:cNvPr id="2" name="Slide Number Placeholder 1">
            <a:extLst>
              <a:ext uri="{FF2B5EF4-FFF2-40B4-BE49-F238E27FC236}">
                <a16:creationId xmlns:a16="http://schemas.microsoft.com/office/drawing/2014/main" id="{A42C6F81-0488-4B1A-A69D-78ED39699B85}"/>
              </a:ext>
            </a:extLst>
          </p:cNvPr>
          <p:cNvSpPr>
            <a:spLocks noGrp="1"/>
          </p:cNvSpPr>
          <p:nvPr>
            <p:ph type="sldNum" sz="quarter" idx="10"/>
          </p:nvPr>
        </p:nvSpPr>
        <p:spPr/>
        <p:txBody>
          <a:bodyPr/>
          <a:lstStyle/>
          <a:p>
            <a:pPr algn="r"/>
            <a:fld id="{CD5C70A5-9411-4B11-A0DB-D49D3D849901}" type="slidenum">
              <a:rPr lang="en-US" smtClean="0"/>
              <a:pPr algn="r"/>
              <a:t>42</a:t>
            </a:fld>
            <a:endParaRPr lang="en-US" dirty="0"/>
          </a:p>
        </p:txBody>
      </p:sp>
    </p:spTree>
    <p:extLst>
      <p:ext uri="{BB962C8B-B14F-4D97-AF65-F5344CB8AC3E}">
        <p14:creationId xmlns:p14="http://schemas.microsoft.com/office/powerpoint/2010/main" val="188970229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286183"/>
            <a:ext cx="10515600" cy="798139"/>
          </a:xfrm>
        </p:spPr>
        <p:txBody>
          <a:bodyPr>
            <a:normAutofit/>
          </a:bodyPr>
          <a:lstStyle/>
          <a:p>
            <a:r>
              <a:rPr lang="en-US" sz="4000" dirty="0">
                <a:solidFill>
                  <a:schemeClr val="tx1"/>
                </a:solidFill>
                <a:latin typeface="+mj-lt"/>
              </a:rPr>
              <a:t>Agenda</a:t>
            </a:r>
          </a:p>
        </p:txBody>
      </p:sp>
      <p:sp>
        <p:nvSpPr>
          <p:cNvPr id="4" name="Title 1"/>
          <p:cNvSpPr txBox="1">
            <a:spLocks/>
          </p:cNvSpPr>
          <p:nvPr/>
        </p:nvSpPr>
        <p:spPr>
          <a:xfrm>
            <a:off x="4781550" y="857250"/>
            <a:ext cx="4743450" cy="914400"/>
          </a:xfrm>
          <a:prstGeom prst="rect">
            <a:avLst/>
          </a:prstGeom>
        </p:spPr>
        <p:txBody>
          <a:bodyPr lIns="67409" tIns="33705" rIns="67409" bIns="33705"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3300" b="1" dirty="0">
              <a:solidFill>
                <a:prstClr val="black"/>
              </a:solidFill>
            </a:endParaRPr>
          </a:p>
        </p:txBody>
      </p:sp>
      <p:graphicFrame>
        <p:nvGraphicFramePr>
          <p:cNvPr id="7" name="Content Placeholder 6">
            <a:extLst>
              <a:ext uri="{FF2B5EF4-FFF2-40B4-BE49-F238E27FC236}">
                <a16:creationId xmlns:a16="http://schemas.microsoft.com/office/drawing/2014/main" id="{944E73E1-8CE8-469F-B161-B6310279FB37}"/>
              </a:ext>
            </a:extLst>
          </p:cNvPr>
          <p:cNvGraphicFramePr>
            <a:graphicFrameLocks noGrp="1"/>
          </p:cNvGraphicFramePr>
          <p:nvPr>
            <p:ph idx="1"/>
            <p:extLst>
              <p:ext uri="{D42A27DB-BD31-4B8C-83A1-F6EECF244321}">
                <p14:modId xmlns:p14="http://schemas.microsoft.com/office/powerpoint/2010/main" val="3314718022"/>
              </p:ext>
            </p:extLst>
          </p:nvPr>
        </p:nvGraphicFramePr>
        <p:xfrm>
          <a:off x="0" y="1421594"/>
          <a:ext cx="12191999" cy="4475480"/>
        </p:xfrm>
        <a:graphic>
          <a:graphicData uri="http://schemas.openxmlformats.org/drawingml/2006/table">
            <a:tbl>
              <a:tblPr bandRow="1">
                <a:tableStyleId>{5940675A-B579-460E-94D1-54222C63F5DA}</a:tableStyleId>
              </a:tblPr>
              <a:tblGrid>
                <a:gridCol w="7605944">
                  <a:extLst>
                    <a:ext uri="{9D8B030D-6E8A-4147-A177-3AD203B41FA5}">
                      <a16:colId xmlns:a16="http://schemas.microsoft.com/office/drawing/2014/main" val="289760821"/>
                    </a:ext>
                  </a:extLst>
                </a:gridCol>
                <a:gridCol w="4586055">
                  <a:extLst>
                    <a:ext uri="{9D8B030D-6E8A-4147-A177-3AD203B41FA5}">
                      <a16:colId xmlns:a16="http://schemas.microsoft.com/office/drawing/2014/main" val="107583079"/>
                    </a:ext>
                  </a:extLst>
                </a:gridCol>
              </a:tblGrid>
              <a:tr h="663929">
                <a:tc>
                  <a:txBody>
                    <a:bodyPr/>
                    <a:lstStyle/>
                    <a:p>
                      <a:pPr marL="914400" lvl="2" indent="0">
                        <a:lnSpc>
                          <a:spcPct val="100000"/>
                        </a:lnSpc>
                        <a:spcBef>
                          <a:spcPts val="225"/>
                        </a:spcBef>
                        <a:spcAft>
                          <a:spcPts val="225"/>
                        </a:spcAft>
                        <a:buClr>
                          <a:srgbClr val="8F23B3"/>
                        </a:buClr>
                        <a:buSzPct val="125000"/>
                        <a:buNone/>
                      </a:pPr>
                      <a:r>
                        <a:rPr lang="en-US" sz="2000" b="1" dirty="0">
                          <a:ln>
                            <a:noFill/>
                          </a:ln>
                        </a:rPr>
                        <a:t>Part I: </a:t>
                      </a:r>
                      <a:r>
                        <a:rPr lang="en-US" sz="2000" b="1" kern="1200" dirty="0">
                          <a:ln>
                            <a:noFill/>
                          </a:ln>
                        </a:rPr>
                        <a:t>Before Testing - Technology Coordinator Preparation</a:t>
                      </a:r>
                      <a:endParaRPr lang="en-US" sz="2000" b="1" kern="1200" dirty="0">
                        <a:ln>
                          <a:noFill/>
                        </a:ln>
                        <a:solidFill>
                          <a:schemeClr val="tx1"/>
                        </a:solidFill>
                        <a:latin typeface="+mn-lt"/>
                        <a:ea typeface="+mn-ea"/>
                        <a:cs typeface="+mn-cs"/>
                      </a:endParaRPr>
                    </a:p>
                  </a:txBody>
                  <a:tcPr>
                    <a:lnR w="12700" cap="flat" cmpd="sng" algn="ctr">
                      <a:noFill/>
                      <a:prstDash val="solid"/>
                      <a:round/>
                      <a:headEnd type="none" w="med" len="med"/>
                      <a:tailEnd type="none" w="med" len="med"/>
                    </a:lnR>
                    <a:noFill/>
                  </a:tcPr>
                </a:tc>
                <a:tc>
                  <a:txBody>
                    <a:bodyPr/>
                    <a:lstStyle/>
                    <a:p>
                      <a:pPr lvl="0">
                        <a:lnSpc>
                          <a:spcPct val="100000"/>
                        </a:lnSpc>
                        <a:spcBef>
                          <a:spcPts val="225"/>
                        </a:spcBef>
                        <a:spcAft>
                          <a:spcPts val="225"/>
                        </a:spcAft>
                        <a:buSzPct val="125000"/>
                      </a:pPr>
                      <a:r>
                        <a:rPr lang="en-US" sz="1800" dirty="0"/>
                        <a:t>Technology System Requirements</a:t>
                      </a:r>
                    </a:p>
                    <a:p>
                      <a:pPr lvl="0">
                        <a:lnSpc>
                          <a:spcPct val="100000"/>
                        </a:lnSpc>
                        <a:spcBef>
                          <a:spcPts val="225"/>
                        </a:spcBef>
                        <a:spcAft>
                          <a:spcPts val="225"/>
                        </a:spcAft>
                        <a:buSzPct val="125000"/>
                      </a:pPr>
                      <a:r>
                        <a:rPr lang="en-US" sz="1800" dirty="0"/>
                        <a:t>Technology Setup</a:t>
                      </a:r>
                    </a:p>
                  </a:txBody>
                  <a:tcPr>
                    <a:lnL w="12700" cap="flat" cmpd="sng" algn="ctr">
                      <a:noFill/>
                      <a:prstDash val="solid"/>
                      <a:round/>
                      <a:headEnd type="none" w="med" len="med"/>
                      <a:tailEnd type="none" w="med" len="med"/>
                    </a:lnL>
                    <a:noFill/>
                  </a:tcPr>
                </a:tc>
                <a:extLst>
                  <a:ext uri="{0D108BD9-81ED-4DB2-BD59-A6C34878D82A}">
                    <a16:rowId xmlns:a16="http://schemas.microsoft.com/office/drawing/2014/main" val="242186472"/>
                  </a:ext>
                </a:extLst>
              </a:tr>
              <a:tr h="1288803">
                <a:tc>
                  <a:txBody>
                    <a:bodyPr/>
                    <a:lstStyle/>
                    <a:p>
                      <a:pPr marL="914400" lvl="2" indent="0">
                        <a:lnSpc>
                          <a:spcPct val="100000"/>
                        </a:lnSpc>
                        <a:spcBef>
                          <a:spcPts val="225"/>
                        </a:spcBef>
                        <a:spcAft>
                          <a:spcPts val="225"/>
                        </a:spcAft>
                        <a:buClr>
                          <a:srgbClr val="8F23B3"/>
                        </a:buClr>
                        <a:buSzPct val="125000"/>
                        <a:buNone/>
                      </a:pPr>
                      <a:r>
                        <a:rPr lang="en-US" sz="2000" b="1" dirty="0">
                          <a:ln>
                            <a:noFill/>
                          </a:ln>
                        </a:rPr>
                        <a:t>Part II: Before Testing - Test Coordinator Preparation</a:t>
                      </a:r>
                    </a:p>
                  </a:txBody>
                  <a:tcPr>
                    <a:lnR w="12700" cap="flat" cmpd="sng" algn="ctr">
                      <a:noFill/>
                      <a:prstDash val="solid"/>
                      <a:round/>
                      <a:headEnd type="none" w="med" len="med"/>
                      <a:tailEnd type="none" w="med" len="med"/>
                    </a:lnR>
                    <a:solidFill>
                      <a:schemeClr val="bg2"/>
                    </a:solidFill>
                  </a:tcPr>
                </a:tc>
                <a:tc>
                  <a:txBody>
                    <a:bodyPr/>
                    <a:lstStyle/>
                    <a:p>
                      <a:pPr lvl="0">
                        <a:lnSpc>
                          <a:spcPct val="100000"/>
                        </a:lnSpc>
                        <a:spcBef>
                          <a:spcPts val="225"/>
                        </a:spcBef>
                        <a:spcAft>
                          <a:spcPts val="225"/>
                        </a:spcAft>
                        <a:buSzPct val="125000"/>
                      </a:pPr>
                      <a:r>
                        <a:rPr lang="en-US" sz="1800" dirty="0"/>
                        <a:t>What’s new this year?</a:t>
                      </a:r>
                    </a:p>
                    <a:p>
                      <a:pPr lvl="0">
                        <a:lnSpc>
                          <a:spcPct val="100000"/>
                        </a:lnSpc>
                        <a:spcBef>
                          <a:spcPts val="225"/>
                        </a:spcBef>
                        <a:spcAft>
                          <a:spcPts val="225"/>
                        </a:spcAft>
                        <a:buSzPct val="125000"/>
                      </a:pPr>
                      <a:r>
                        <a:rPr lang="en-US" sz="1800" dirty="0" err="1"/>
                        <a:t>PearsonAccess</a:t>
                      </a:r>
                      <a:r>
                        <a:rPr lang="en-US" sz="1800" baseline="30000" dirty="0" err="1"/>
                        <a:t>next</a:t>
                      </a:r>
                      <a:endParaRPr lang="en-US" sz="1800" baseline="30000" dirty="0"/>
                    </a:p>
                    <a:p>
                      <a:pPr lvl="0">
                        <a:lnSpc>
                          <a:spcPct val="100000"/>
                        </a:lnSpc>
                        <a:spcBef>
                          <a:spcPts val="225"/>
                        </a:spcBef>
                        <a:spcAft>
                          <a:spcPts val="225"/>
                        </a:spcAft>
                        <a:buSzPct val="125000"/>
                      </a:pPr>
                      <a:r>
                        <a:rPr lang="en-US" sz="1800" dirty="0"/>
                        <a:t>Student Readiness</a:t>
                      </a:r>
                    </a:p>
                    <a:p>
                      <a:pPr lvl="0">
                        <a:lnSpc>
                          <a:spcPct val="100000"/>
                        </a:lnSpc>
                        <a:spcBef>
                          <a:spcPts val="225"/>
                        </a:spcBef>
                        <a:spcAft>
                          <a:spcPts val="225"/>
                        </a:spcAft>
                        <a:buSzPct val="125000"/>
                      </a:pPr>
                      <a:r>
                        <a:rPr lang="en-US" sz="1800" dirty="0"/>
                        <a:t>Infrastructure Trial</a:t>
                      </a:r>
                    </a:p>
                  </a:txBody>
                  <a:tcPr>
                    <a:lnL w="12700" cap="flat" cmpd="sng" algn="ctr">
                      <a:noFill/>
                      <a:prstDash val="solid"/>
                      <a:round/>
                      <a:headEnd type="none" w="med" len="med"/>
                      <a:tailEnd type="none" w="med" len="med"/>
                    </a:lnL>
                    <a:solidFill>
                      <a:schemeClr val="bg2"/>
                    </a:solidFill>
                  </a:tcPr>
                </a:tc>
                <a:extLst>
                  <a:ext uri="{0D108BD9-81ED-4DB2-BD59-A6C34878D82A}">
                    <a16:rowId xmlns:a16="http://schemas.microsoft.com/office/drawing/2014/main" val="1573856310"/>
                  </a:ext>
                </a:extLst>
              </a:tr>
              <a:tr h="451656">
                <a:tc>
                  <a:txBody>
                    <a:bodyPr/>
                    <a:lstStyle/>
                    <a:p>
                      <a:pPr marL="914400" lvl="2" indent="0">
                        <a:lnSpc>
                          <a:spcPct val="100000"/>
                        </a:lnSpc>
                        <a:spcBef>
                          <a:spcPts val="225"/>
                        </a:spcBef>
                        <a:spcAft>
                          <a:spcPts val="225"/>
                        </a:spcAft>
                        <a:buClr>
                          <a:srgbClr val="8F23B3"/>
                        </a:buClr>
                        <a:buSzPct val="125000"/>
                        <a:buNone/>
                      </a:pPr>
                      <a:r>
                        <a:rPr lang="en-US" sz="2000" b="1" dirty="0">
                          <a:ln>
                            <a:noFill/>
                          </a:ln>
                        </a:rPr>
                        <a:t>Part III: During Testing</a:t>
                      </a:r>
                    </a:p>
                    <a:p>
                      <a:pPr lvl="2"/>
                      <a:endParaRPr lang="en-US" sz="2000" b="1" dirty="0">
                        <a:ln>
                          <a:noFill/>
                        </a:ln>
                      </a:endParaRPr>
                    </a:p>
                  </a:txBody>
                  <a:tcPr>
                    <a:lnR w="12700" cap="flat" cmpd="sng" algn="ctr">
                      <a:noFill/>
                      <a:prstDash val="solid"/>
                      <a:round/>
                      <a:headEnd type="none" w="med" len="med"/>
                      <a:tailEnd type="none" w="med" len="med"/>
                    </a:lnR>
                  </a:tcPr>
                </a:tc>
                <a:tc>
                  <a:txBody>
                    <a:bodyPr/>
                    <a:lstStyle/>
                    <a:p>
                      <a:pPr lvl="0">
                        <a:lnSpc>
                          <a:spcPct val="100000"/>
                        </a:lnSpc>
                        <a:spcBef>
                          <a:spcPts val="225"/>
                        </a:spcBef>
                        <a:spcAft>
                          <a:spcPts val="225"/>
                        </a:spcAft>
                        <a:buSzPct val="125000"/>
                      </a:pPr>
                      <a:r>
                        <a:rPr lang="en-US" sz="1800" dirty="0"/>
                        <a:t>Session Management</a:t>
                      </a:r>
                    </a:p>
                    <a:p>
                      <a:pPr lvl="0">
                        <a:lnSpc>
                          <a:spcPct val="100000"/>
                        </a:lnSpc>
                        <a:spcBef>
                          <a:spcPts val="225"/>
                        </a:spcBef>
                        <a:spcAft>
                          <a:spcPts val="225"/>
                        </a:spcAft>
                        <a:buSzPct val="125000"/>
                      </a:pPr>
                      <a:r>
                        <a:rPr lang="en-US" sz="1800" dirty="0"/>
                        <a:t>Technical Troubleshooting</a:t>
                      </a:r>
                    </a:p>
                  </a:txBody>
                  <a:tcPr>
                    <a:lnL w="12700" cap="flat" cmpd="sng" algn="ctr">
                      <a:noFill/>
                      <a:prstDash val="solid"/>
                      <a:round/>
                      <a:headEnd type="none" w="med" len="med"/>
                      <a:tailEnd type="none" w="med" len="med"/>
                    </a:lnL>
                  </a:tcPr>
                </a:tc>
                <a:extLst>
                  <a:ext uri="{0D108BD9-81ED-4DB2-BD59-A6C34878D82A}">
                    <a16:rowId xmlns:a16="http://schemas.microsoft.com/office/drawing/2014/main" val="260355573"/>
                  </a:ext>
                </a:extLst>
              </a:tr>
              <a:tr h="976366">
                <a:tc>
                  <a: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en-US" sz="2000" b="1" dirty="0">
                          <a:ln>
                            <a:noFill/>
                          </a:ln>
                        </a:rPr>
                        <a:t>Part IV: After Testing</a:t>
                      </a:r>
                    </a:p>
                    <a:p>
                      <a:pPr lvl="2"/>
                      <a:endParaRPr lang="en-US" sz="2000" b="1" dirty="0">
                        <a:ln>
                          <a:noFill/>
                        </a:ln>
                      </a:endParaRPr>
                    </a:p>
                  </a:txBody>
                  <a:tcPr>
                    <a:lnR w="12700" cap="flat" cmpd="sng" algn="ctr">
                      <a:noFill/>
                      <a:prstDash val="solid"/>
                      <a:round/>
                      <a:headEnd type="none" w="med" len="med"/>
                      <a:tailEnd type="none" w="med" len="med"/>
                    </a:lnR>
                  </a:tcPr>
                </a:tc>
                <a:tc>
                  <a:txBody>
                    <a:bodyPr/>
                    <a:lstStyle/>
                    <a:p>
                      <a:pPr lvl="0">
                        <a:lnSpc>
                          <a:spcPct val="100000"/>
                        </a:lnSpc>
                        <a:spcBef>
                          <a:spcPts val="225"/>
                        </a:spcBef>
                        <a:spcAft>
                          <a:spcPts val="225"/>
                        </a:spcAft>
                        <a:buSzPct val="125000"/>
                      </a:pPr>
                      <a:r>
                        <a:rPr lang="en-US" sz="1800" dirty="0"/>
                        <a:t>Session Clean-Up</a:t>
                      </a:r>
                    </a:p>
                    <a:p>
                      <a:pPr lvl="0">
                        <a:lnSpc>
                          <a:spcPct val="100000"/>
                        </a:lnSpc>
                        <a:spcBef>
                          <a:spcPts val="225"/>
                        </a:spcBef>
                        <a:spcAft>
                          <a:spcPts val="225"/>
                        </a:spcAft>
                        <a:buSzPct val="125000"/>
                      </a:pPr>
                      <a:r>
                        <a:rPr lang="en-US" sz="1800" dirty="0"/>
                        <a:t>Resolve Critical Warnings</a:t>
                      </a:r>
                    </a:p>
                    <a:p>
                      <a:pPr lvl="0">
                        <a:lnSpc>
                          <a:spcPct val="100000"/>
                        </a:lnSpc>
                        <a:spcBef>
                          <a:spcPts val="225"/>
                        </a:spcBef>
                        <a:spcAft>
                          <a:spcPts val="225"/>
                        </a:spcAft>
                        <a:buSzPct val="125000"/>
                      </a:pPr>
                      <a:r>
                        <a:rPr lang="en-US" sz="1800" dirty="0"/>
                        <a:t>Purge Test Content</a:t>
                      </a:r>
                    </a:p>
                  </a:txBody>
                  <a:tcPr>
                    <a:lnL w="12700" cap="flat" cmpd="sng" algn="ctr">
                      <a:noFill/>
                      <a:prstDash val="solid"/>
                      <a:round/>
                      <a:headEnd type="none" w="med" len="med"/>
                      <a:tailEnd type="none" w="med" len="med"/>
                    </a:lnL>
                  </a:tcPr>
                </a:tc>
                <a:extLst>
                  <a:ext uri="{0D108BD9-81ED-4DB2-BD59-A6C34878D82A}">
                    <a16:rowId xmlns:a16="http://schemas.microsoft.com/office/drawing/2014/main" val="3483195912"/>
                  </a:ext>
                </a:extLst>
              </a:tr>
              <a:tr h="673692">
                <a:tc>
                  <a: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en-US" sz="2000" b="1" dirty="0">
                          <a:ln>
                            <a:noFill/>
                          </a:ln>
                        </a:rPr>
                        <a:t>Part V: Additional Information</a:t>
                      </a:r>
                    </a:p>
                    <a:p>
                      <a:pPr lvl="2"/>
                      <a:endParaRPr lang="en-US" sz="2000" b="1" dirty="0">
                        <a:ln>
                          <a:noFill/>
                        </a:ln>
                      </a:endParaRPr>
                    </a:p>
                  </a:txBody>
                  <a:tcPr>
                    <a:lnR w="12700" cap="flat" cmpd="sng" algn="ctr">
                      <a:noFill/>
                      <a:prstDash val="solid"/>
                      <a:round/>
                      <a:headEnd type="none" w="med" len="med"/>
                      <a:tailEnd type="none" w="med" len="med"/>
                    </a:lnR>
                  </a:tcPr>
                </a:tc>
                <a:tc>
                  <a:txBody>
                    <a:bodyPr/>
                    <a:lstStyle/>
                    <a:p>
                      <a:pPr lvl="0">
                        <a:lnSpc>
                          <a:spcPct val="100000"/>
                        </a:lnSpc>
                        <a:spcBef>
                          <a:spcPts val="225"/>
                        </a:spcBef>
                        <a:spcAft>
                          <a:spcPts val="225"/>
                        </a:spcAft>
                        <a:buSzPct val="125000"/>
                      </a:pPr>
                      <a:r>
                        <a:rPr lang="en-US" sz="1800" dirty="0"/>
                        <a:t>Paper Materials</a:t>
                      </a:r>
                    </a:p>
                    <a:p>
                      <a:pPr lvl="0">
                        <a:lnSpc>
                          <a:spcPct val="100000"/>
                        </a:lnSpc>
                        <a:spcBef>
                          <a:spcPts val="225"/>
                        </a:spcBef>
                        <a:spcAft>
                          <a:spcPts val="225"/>
                        </a:spcAft>
                        <a:buSzPct val="125000"/>
                      </a:pPr>
                      <a:r>
                        <a:rPr lang="en-US" sz="1800" dirty="0"/>
                        <a:t>Resources &amp; Support</a:t>
                      </a:r>
                    </a:p>
                  </a:txBody>
                  <a:tcPr>
                    <a:lnL w="12700" cap="flat" cmpd="sng" algn="ctr">
                      <a:noFill/>
                      <a:prstDash val="solid"/>
                      <a:round/>
                      <a:headEnd type="none" w="med" len="med"/>
                      <a:tailEnd type="none" w="med" len="med"/>
                    </a:lnL>
                  </a:tcPr>
                </a:tc>
                <a:extLst>
                  <a:ext uri="{0D108BD9-81ED-4DB2-BD59-A6C34878D82A}">
                    <a16:rowId xmlns:a16="http://schemas.microsoft.com/office/drawing/2014/main" val="4010832527"/>
                  </a:ext>
                </a:extLst>
              </a:tr>
            </a:tbl>
          </a:graphicData>
        </a:graphic>
      </p:graphicFrame>
      <p:sp>
        <p:nvSpPr>
          <p:cNvPr id="3" name="Slide Number Placeholder 2">
            <a:extLst>
              <a:ext uri="{FF2B5EF4-FFF2-40B4-BE49-F238E27FC236}">
                <a16:creationId xmlns:a16="http://schemas.microsoft.com/office/drawing/2014/main" id="{29FCBCF5-6876-4BAF-BFA0-0C81FED982FD}"/>
              </a:ext>
            </a:extLst>
          </p:cNvPr>
          <p:cNvSpPr>
            <a:spLocks noGrp="1"/>
          </p:cNvSpPr>
          <p:nvPr>
            <p:ph type="sldNum" sz="quarter" idx="12"/>
          </p:nvPr>
        </p:nvSpPr>
        <p:spPr/>
        <p:txBody>
          <a:bodyPr/>
          <a:lstStyle/>
          <a:p>
            <a:fld id="{CD5C70A5-9411-4B11-A0DB-D49D3D849901}" type="slidenum">
              <a:rPr lang="en-US" smtClean="0"/>
              <a:pPr/>
              <a:t>43</a:t>
            </a:fld>
            <a:endParaRPr lang="en-US" dirty="0"/>
          </a:p>
        </p:txBody>
      </p:sp>
    </p:spTree>
    <p:extLst>
      <p:ext uri="{BB962C8B-B14F-4D97-AF65-F5344CB8AC3E}">
        <p14:creationId xmlns:p14="http://schemas.microsoft.com/office/powerpoint/2010/main" val="238779760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 II: Before Testing – Test Coordinator Preparation</a:t>
            </a:r>
          </a:p>
        </p:txBody>
      </p:sp>
      <p:sp>
        <p:nvSpPr>
          <p:cNvPr id="10" name="Rectangle 3">
            <a:extLst>
              <a:ext uri="{FF2B5EF4-FFF2-40B4-BE49-F238E27FC236}">
                <a16:creationId xmlns:a16="http://schemas.microsoft.com/office/drawing/2014/main" id="{991AC24D-8E74-4E48-92B3-F1EE27159D5C}"/>
              </a:ext>
            </a:extLst>
          </p:cNvPr>
          <p:cNvSpPr txBox="1">
            <a:spLocks noGrp="1" noChangeArrowheads="1"/>
          </p:cNvSpPr>
          <p:nvPr>
            <p:ph sz="half" idx="1"/>
          </p:nvPr>
        </p:nvSpPr>
        <p:spPr>
          <a:xfrm>
            <a:off x="636588" y="1771650"/>
            <a:ext cx="5181600" cy="4351338"/>
          </a:xfrm>
          <a:prstGeom prst="rect">
            <a:avLst/>
          </a:prstGeom>
          <a:solidFill>
            <a:schemeClr val="bg1"/>
          </a:solidFill>
        </p:spPr>
        <p:txBody>
          <a:bodyPr lIns="68580"/>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7175" lvl="1" indent="-257175">
              <a:spcBef>
                <a:spcPts val="225"/>
              </a:spcBef>
              <a:spcAft>
                <a:spcPts val="225"/>
              </a:spcAft>
              <a:buSzPct val="125000"/>
              <a:buFont typeface="Arial" panose="020B0604020202020204" pitchFamily="34" charset="0"/>
              <a:buChar char="•"/>
              <a:defRPr/>
            </a:pPr>
            <a:r>
              <a:rPr lang="en-US" sz="2400" dirty="0">
                <a:solidFill>
                  <a:prstClr val="black"/>
                </a:solidFill>
              </a:rPr>
              <a:t>Resources</a:t>
            </a:r>
          </a:p>
          <a:p>
            <a:pPr marL="257175" lvl="1" indent="-257175">
              <a:spcBef>
                <a:spcPts val="225"/>
              </a:spcBef>
              <a:spcAft>
                <a:spcPts val="225"/>
              </a:spcAft>
              <a:buSzPct val="125000"/>
              <a:buFont typeface="Arial" panose="020B0604020202020204" pitchFamily="34" charset="0"/>
              <a:buChar char="•"/>
              <a:defRPr/>
            </a:pPr>
            <a:r>
              <a:rPr lang="en-US" sz="2400" dirty="0">
                <a:solidFill>
                  <a:prstClr val="black"/>
                </a:solidFill>
              </a:rPr>
              <a:t>What’s new this year?</a:t>
            </a:r>
          </a:p>
          <a:p>
            <a:pPr marL="257175" lvl="1" indent="-257175">
              <a:spcBef>
                <a:spcPts val="225"/>
              </a:spcBef>
              <a:spcAft>
                <a:spcPts val="225"/>
              </a:spcAft>
              <a:buSzPct val="125000"/>
              <a:buFont typeface="Arial" panose="020B0604020202020204" pitchFamily="34" charset="0"/>
              <a:buChar char="•"/>
              <a:defRPr/>
            </a:pPr>
            <a:r>
              <a:rPr lang="en-US" sz="2400" dirty="0" err="1">
                <a:solidFill>
                  <a:prstClr val="black"/>
                </a:solidFill>
              </a:rPr>
              <a:t>PearsonAccess</a:t>
            </a:r>
            <a:r>
              <a:rPr lang="en-US" sz="2400" baseline="30000" dirty="0" err="1">
                <a:solidFill>
                  <a:prstClr val="black"/>
                </a:solidFill>
              </a:rPr>
              <a:t>next</a:t>
            </a:r>
            <a:endParaRPr lang="en-US" sz="2400" baseline="30000" dirty="0">
              <a:solidFill>
                <a:prstClr val="black"/>
              </a:solidFill>
            </a:endParaRPr>
          </a:p>
          <a:p>
            <a:pPr marL="513160" lvl="1" indent="-215504" eaLnBrk="1" hangingPunct="1">
              <a:spcBef>
                <a:spcPts val="225"/>
              </a:spcBef>
              <a:spcAft>
                <a:spcPts val="225"/>
              </a:spcAft>
              <a:buSzPct val="125000"/>
              <a:buFont typeface="Arial" panose="020B0604020202020204" pitchFamily="34" charset="0"/>
              <a:buChar char="•"/>
              <a:defRPr/>
            </a:pPr>
            <a:r>
              <a:rPr lang="en-US" sz="1800" dirty="0">
                <a:solidFill>
                  <a:prstClr val="black"/>
                </a:solidFill>
                <a:ea typeface="+mn-ea"/>
              </a:rPr>
              <a:t>Navigating PearsonAccess</a:t>
            </a:r>
            <a:r>
              <a:rPr lang="en-US" sz="1800" baseline="30000" dirty="0">
                <a:solidFill>
                  <a:prstClr val="black"/>
                </a:solidFill>
                <a:ea typeface="+mn-ea"/>
              </a:rPr>
              <a:t>next</a:t>
            </a:r>
          </a:p>
          <a:p>
            <a:pPr marL="513160" lvl="1" indent="-215504" eaLnBrk="1" hangingPunct="1">
              <a:spcBef>
                <a:spcPts val="225"/>
              </a:spcBef>
              <a:spcAft>
                <a:spcPts val="225"/>
              </a:spcAft>
              <a:buSzPct val="125000"/>
              <a:buFont typeface="Arial" panose="020B0604020202020204" pitchFamily="34" charset="0"/>
              <a:buChar char="•"/>
              <a:defRPr/>
            </a:pPr>
            <a:r>
              <a:rPr lang="en-US" sz="1800" dirty="0">
                <a:solidFill>
                  <a:prstClr val="black"/>
                </a:solidFill>
                <a:ea typeface="+mn-ea"/>
              </a:rPr>
              <a:t>Student Registration/Personal Needs Profile (SR/PNP)</a:t>
            </a:r>
          </a:p>
          <a:p>
            <a:pPr marL="513160" lvl="1" indent="-215504" eaLnBrk="1" hangingPunct="1">
              <a:spcBef>
                <a:spcPts val="225"/>
              </a:spcBef>
              <a:spcAft>
                <a:spcPts val="225"/>
              </a:spcAft>
              <a:buSzPct val="125000"/>
              <a:buFont typeface="Arial" panose="020B0604020202020204" pitchFamily="34" charset="0"/>
              <a:buChar char="•"/>
              <a:defRPr/>
            </a:pPr>
            <a:r>
              <a:rPr lang="en-US" sz="1800" dirty="0">
                <a:solidFill>
                  <a:prstClr val="black"/>
                </a:solidFill>
                <a:ea typeface="+mn-ea"/>
              </a:rPr>
              <a:t>Create Sessions</a:t>
            </a:r>
          </a:p>
          <a:p>
            <a:pPr marL="513160" lvl="1" indent="-215504" eaLnBrk="1" hangingPunct="1">
              <a:spcBef>
                <a:spcPts val="225"/>
              </a:spcBef>
              <a:spcAft>
                <a:spcPts val="225"/>
              </a:spcAft>
              <a:buSzPct val="125000"/>
              <a:buFont typeface="Arial" panose="020B0604020202020204" pitchFamily="34" charset="0"/>
              <a:buChar char="•"/>
              <a:defRPr/>
            </a:pPr>
            <a:r>
              <a:rPr lang="en-US" sz="1800" dirty="0">
                <a:solidFill>
                  <a:prstClr val="black"/>
                </a:solidFill>
                <a:ea typeface="+mn-ea"/>
              </a:rPr>
              <a:t>Print Student Testing Tickets</a:t>
            </a:r>
          </a:p>
          <a:p>
            <a:pPr marL="513160" lvl="1" indent="-215504" eaLnBrk="1" hangingPunct="1">
              <a:spcBef>
                <a:spcPts val="225"/>
              </a:spcBef>
              <a:spcAft>
                <a:spcPts val="225"/>
              </a:spcAft>
              <a:buSzPct val="125000"/>
              <a:buFont typeface="Arial" panose="020B0604020202020204" pitchFamily="34" charset="0"/>
              <a:buChar char="•"/>
              <a:defRPr/>
            </a:pPr>
            <a:r>
              <a:rPr lang="en-US" sz="1800" dirty="0">
                <a:solidFill>
                  <a:prstClr val="black"/>
                </a:solidFill>
                <a:ea typeface="+mn-ea"/>
              </a:rPr>
              <a:t>Prepare Session</a:t>
            </a:r>
          </a:p>
          <a:p>
            <a:pPr marL="513160" lvl="1" indent="-215504" eaLnBrk="1" hangingPunct="1">
              <a:spcBef>
                <a:spcPts val="225"/>
              </a:spcBef>
              <a:spcAft>
                <a:spcPts val="225"/>
              </a:spcAft>
              <a:buSzPct val="125000"/>
              <a:buFont typeface="Arial" panose="020B0604020202020204" pitchFamily="34" charset="0"/>
              <a:buChar char="•"/>
              <a:defRPr/>
            </a:pPr>
            <a:r>
              <a:rPr lang="en-US" sz="1800" dirty="0">
                <a:solidFill>
                  <a:prstClr val="black"/>
                </a:solidFill>
                <a:ea typeface="+mn-ea"/>
              </a:rPr>
              <a:t>Start Session</a:t>
            </a:r>
          </a:p>
          <a:p>
            <a:pPr marL="513160" lvl="1" indent="-215504" eaLnBrk="1" hangingPunct="1">
              <a:spcBef>
                <a:spcPts val="225"/>
              </a:spcBef>
              <a:spcAft>
                <a:spcPts val="225"/>
              </a:spcAft>
              <a:buSzPct val="125000"/>
              <a:buFont typeface="Arial" panose="020B0604020202020204" pitchFamily="34" charset="0"/>
              <a:buChar char="•"/>
              <a:defRPr/>
            </a:pPr>
            <a:r>
              <a:rPr lang="en-US" sz="1800" dirty="0">
                <a:solidFill>
                  <a:prstClr val="black"/>
                </a:solidFill>
                <a:ea typeface="+mn-ea"/>
              </a:rPr>
              <a:t>Operational Reports</a:t>
            </a:r>
          </a:p>
          <a:p>
            <a:pPr marL="513160" lvl="1" indent="-215504" eaLnBrk="1" hangingPunct="1">
              <a:spcBef>
                <a:spcPts val="225"/>
              </a:spcBef>
              <a:spcAft>
                <a:spcPts val="225"/>
              </a:spcAft>
              <a:buSzPct val="125000"/>
              <a:buFont typeface="Arial" panose="020B0604020202020204" pitchFamily="34" charset="0"/>
              <a:buChar char="•"/>
              <a:defRPr/>
            </a:pPr>
            <a:r>
              <a:rPr lang="en-US" sz="1800" dirty="0">
                <a:solidFill>
                  <a:prstClr val="black"/>
                </a:solidFill>
                <a:ea typeface="+mn-ea"/>
              </a:rPr>
              <a:t>Students Who Move Between Organizations</a:t>
            </a:r>
          </a:p>
          <a:p>
            <a:pPr>
              <a:spcBef>
                <a:spcPts val="225"/>
              </a:spcBef>
              <a:spcAft>
                <a:spcPts val="225"/>
              </a:spcAft>
              <a:buClr>
                <a:srgbClr val="8F23B3"/>
              </a:buClr>
              <a:buSzPct val="125000"/>
              <a:buFont typeface="Arial" panose="020B0604020202020204" pitchFamily="34" charset="0"/>
              <a:buChar char="•"/>
              <a:defRPr/>
            </a:pPr>
            <a:endParaRPr lang="en-US" sz="1800" dirty="0">
              <a:solidFill>
                <a:prstClr val="black"/>
              </a:solidFill>
            </a:endParaRPr>
          </a:p>
          <a:p>
            <a:pPr marL="0" indent="0" algn="ctr">
              <a:spcBef>
                <a:spcPts val="225"/>
              </a:spcBef>
              <a:spcAft>
                <a:spcPts val="225"/>
              </a:spcAft>
              <a:buClr>
                <a:srgbClr val="8F23B3"/>
              </a:buClr>
              <a:buSzPct val="125000"/>
              <a:buNone/>
              <a:defRPr/>
            </a:pPr>
            <a:endParaRPr lang="en-US" sz="2100" baseline="30000" dirty="0">
              <a:solidFill>
                <a:prstClr val="black"/>
              </a:solidFill>
            </a:endParaRPr>
          </a:p>
          <a:p>
            <a:pPr>
              <a:spcBef>
                <a:spcPts val="225"/>
              </a:spcBef>
              <a:spcAft>
                <a:spcPts val="225"/>
              </a:spcAft>
              <a:buClr>
                <a:srgbClr val="8F23B3"/>
              </a:buClr>
              <a:buSzPct val="125000"/>
              <a:buFont typeface="Arial" panose="020B0604020202020204" pitchFamily="34" charset="0"/>
              <a:buChar char="•"/>
              <a:defRPr/>
            </a:pPr>
            <a:endParaRPr lang="en-US" sz="2100" dirty="0">
              <a:solidFill>
                <a:prstClr val="black"/>
              </a:solidFill>
            </a:endParaRPr>
          </a:p>
        </p:txBody>
      </p:sp>
      <p:sp>
        <p:nvSpPr>
          <p:cNvPr id="11" name="Content Placeholder 10">
            <a:extLst>
              <a:ext uri="{FF2B5EF4-FFF2-40B4-BE49-F238E27FC236}">
                <a16:creationId xmlns:a16="http://schemas.microsoft.com/office/drawing/2014/main" id="{DBB55158-17B1-4453-8AA2-7E831CCD4D44}"/>
              </a:ext>
            </a:extLst>
          </p:cNvPr>
          <p:cNvSpPr>
            <a:spLocks noGrp="1"/>
          </p:cNvSpPr>
          <p:nvPr>
            <p:ph sz="half" idx="2"/>
          </p:nvPr>
        </p:nvSpPr>
        <p:spPr>
          <a:xfrm>
            <a:off x="6096000" y="1874838"/>
            <a:ext cx="5181600" cy="4351337"/>
          </a:xfrm>
          <a:prstGeom prst="rect">
            <a:avLst/>
          </a:prstGeom>
        </p:spPr>
        <p:txBody>
          <a:bodyPr>
            <a:spAutoFit/>
          </a:bodyPr>
          <a:lstStyle/>
          <a:p>
            <a:pPr marL="257175" lvl="1" indent="-257175" eaLnBrk="0" fontAlgn="base" hangingPunct="0">
              <a:spcBef>
                <a:spcPts val="225"/>
              </a:spcBef>
              <a:spcAft>
                <a:spcPts val="225"/>
              </a:spcAft>
              <a:buSzPct val="125000"/>
              <a:buFont typeface="Arial" panose="020B0604020202020204" pitchFamily="34" charset="0"/>
              <a:buChar char="•"/>
              <a:defRPr/>
            </a:pPr>
            <a:r>
              <a:rPr lang="en-US" dirty="0">
                <a:solidFill>
                  <a:prstClr val="black"/>
                </a:solidFill>
                <a:ea typeface="ＭＳ Ｐゴシック" charset="0"/>
              </a:rPr>
              <a:t>Student Readiness</a:t>
            </a:r>
          </a:p>
          <a:p>
            <a:pPr marL="257175" lvl="1" indent="-257175" eaLnBrk="0" fontAlgn="base" hangingPunct="0">
              <a:spcBef>
                <a:spcPts val="225"/>
              </a:spcBef>
              <a:spcAft>
                <a:spcPts val="225"/>
              </a:spcAft>
              <a:buSzPct val="125000"/>
              <a:buFont typeface="Arial" panose="020B0604020202020204" pitchFamily="34" charset="0"/>
              <a:buChar char="•"/>
              <a:defRPr/>
            </a:pPr>
            <a:r>
              <a:rPr lang="en-US" dirty="0">
                <a:solidFill>
                  <a:prstClr val="black"/>
                </a:solidFill>
                <a:ea typeface="ＭＳ Ｐゴシック" charset="0"/>
              </a:rPr>
              <a:t>Infrastructure Trial</a:t>
            </a:r>
          </a:p>
          <a:p>
            <a:pPr marL="513160" lvl="1" indent="-215504">
              <a:spcBef>
                <a:spcPts val="225"/>
              </a:spcBef>
              <a:spcAft>
                <a:spcPts val="225"/>
              </a:spcAft>
              <a:buSzPct val="125000"/>
              <a:buFont typeface="Arial" panose="020B0604020202020204" pitchFamily="34" charset="0"/>
              <a:buChar char="•"/>
              <a:defRPr/>
            </a:pPr>
            <a:r>
              <a:rPr lang="en-US" sz="1500" dirty="0">
                <a:solidFill>
                  <a:prstClr val="black"/>
                </a:solidFill>
              </a:rPr>
              <a:t>Where To Start? Who Should Be Involved?</a:t>
            </a:r>
          </a:p>
          <a:p>
            <a:pPr marL="513160" lvl="1" indent="-215504">
              <a:spcBef>
                <a:spcPts val="225"/>
              </a:spcBef>
              <a:spcAft>
                <a:spcPts val="225"/>
              </a:spcAft>
              <a:buSzPct val="125000"/>
              <a:buFont typeface="Arial" panose="020B0604020202020204" pitchFamily="34" charset="0"/>
              <a:buChar char="•"/>
              <a:defRPr/>
            </a:pPr>
            <a:r>
              <a:rPr lang="en-US" sz="1500" dirty="0">
                <a:solidFill>
                  <a:prstClr val="black"/>
                </a:solidFill>
              </a:rPr>
              <a:t>Create Sample Students</a:t>
            </a:r>
          </a:p>
          <a:p>
            <a:pPr marL="513160" lvl="1" indent="-215504">
              <a:spcBef>
                <a:spcPts val="225"/>
              </a:spcBef>
              <a:spcAft>
                <a:spcPts val="225"/>
              </a:spcAft>
              <a:buSzPct val="125000"/>
              <a:buFont typeface="Arial" panose="020B0604020202020204" pitchFamily="34" charset="0"/>
              <a:buChar char="•"/>
              <a:defRPr/>
            </a:pPr>
            <a:r>
              <a:rPr lang="en-US" sz="1500" dirty="0">
                <a:solidFill>
                  <a:prstClr val="black"/>
                </a:solidFill>
              </a:rPr>
              <a:t>Infrastructure Trial Checklist</a:t>
            </a:r>
            <a:endParaRPr lang="en-US" sz="1200" dirty="0"/>
          </a:p>
        </p:txBody>
      </p:sp>
      <p:sp>
        <p:nvSpPr>
          <p:cNvPr id="3" name="Slide Number Placeholder 2">
            <a:extLst>
              <a:ext uri="{FF2B5EF4-FFF2-40B4-BE49-F238E27FC236}">
                <a16:creationId xmlns:a16="http://schemas.microsoft.com/office/drawing/2014/main" id="{A8C524FC-957C-4483-8BD2-93BC09AF7984}"/>
              </a:ext>
            </a:extLst>
          </p:cNvPr>
          <p:cNvSpPr>
            <a:spLocks noGrp="1"/>
          </p:cNvSpPr>
          <p:nvPr>
            <p:ph type="sldNum" sz="quarter" idx="12"/>
          </p:nvPr>
        </p:nvSpPr>
        <p:spPr/>
        <p:txBody>
          <a:bodyPr/>
          <a:lstStyle/>
          <a:p>
            <a:fld id="{CD5C70A5-9411-4B11-A0DB-D49D3D849901}" type="slidenum">
              <a:rPr lang="en-US" smtClean="0"/>
              <a:pPr/>
              <a:t>44</a:t>
            </a:fld>
            <a:endParaRPr lang="en-US" dirty="0"/>
          </a:p>
        </p:txBody>
      </p:sp>
    </p:spTree>
    <p:extLst>
      <p:ext uri="{BB962C8B-B14F-4D97-AF65-F5344CB8AC3E}">
        <p14:creationId xmlns:p14="http://schemas.microsoft.com/office/powerpoint/2010/main" val="293793754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 Manuals for Test Coordinators</a:t>
            </a:r>
          </a:p>
        </p:txBody>
      </p:sp>
      <p:sp>
        <p:nvSpPr>
          <p:cNvPr id="4" name="Content Placeholder 3"/>
          <p:cNvSpPr>
            <a:spLocks noGrp="1"/>
          </p:cNvSpPr>
          <p:nvPr>
            <p:ph idx="1"/>
          </p:nvPr>
        </p:nvSpPr>
        <p:spPr/>
        <p:txBody>
          <a:bodyPr/>
          <a:lstStyle/>
          <a:p>
            <a:pPr marL="0" indent="0">
              <a:buNone/>
            </a:pPr>
            <a:r>
              <a:rPr lang="en-US" dirty="0"/>
              <a:t>Resources located at </a:t>
            </a:r>
            <a:r>
              <a:rPr lang="en-US" dirty="0">
                <a:hlinkClick r:id="rId4"/>
              </a:rPr>
              <a:t>https://nj.mypearsonsupport.com</a:t>
            </a:r>
            <a:endParaRPr lang="en-US" dirty="0"/>
          </a:p>
          <a:p>
            <a:r>
              <a:rPr lang="en-US" dirty="0"/>
              <a:t>Technology Information includes:</a:t>
            </a:r>
          </a:p>
          <a:p>
            <a:pPr lvl="1"/>
            <a:r>
              <a:rPr lang="en-US" dirty="0"/>
              <a:t>Infrastructure Trial Guide</a:t>
            </a:r>
          </a:p>
          <a:p>
            <a:pPr lvl="1"/>
            <a:r>
              <a:rPr lang="en-US" dirty="0"/>
              <a:t>PearsonAccess</a:t>
            </a:r>
            <a:r>
              <a:rPr lang="en-US" baseline="30000" dirty="0"/>
              <a:t>next</a:t>
            </a:r>
            <a:r>
              <a:rPr lang="en-US" dirty="0"/>
              <a:t> Online User Guide</a:t>
            </a:r>
          </a:p>
          <a:p>
            <a:pPr lvl="1"/>
            <a:r>
              <a:rPr lang="en-US" dirty="0"/>
              <a:t>Hardware and Software Requirements</a:t>
            </a:r>
          </a:p>
          <a:p>
            <a:r>
              <a:rPr lang="en-US" dirty="0"/>
              <a:t>Manuals:</a:t>
            </a:r>
          </a:p>
          <a:p>
            <a:pPr lvl="1"/>
            <a:r>
              <a:rPr lang="en-US" dirty="0"/>
              <a:t>Test Coordinator Manual (TCM) and Test Administrator Manuals (TAM)  for computer-based and paper-based</a:t>
            </a:r>
          </a:p>
          <a:p>
            <a:pPr lvl="1"/>
            <a:r>
              <a:rPr lang="en-US" dirty="0"/>
              <a:t>Accessibility Features and Accommodations (AFA) manual</a:t>
            </a:r>
          </a:p>
        </p:txBody>
      </p:sp>
      <p:sp>
        <p:nvSpPr>
          <p:cNvPr id="3" name="Slide Number Placeholder 2">
            <a:extLst>
              <a:ext uri="{FF2B5EF4-FFF2-40B4-BE49-F238E27FC236}">
                <a16:creationId xmlns:a16="http://schemas.microsoft.com/office/drawing/2014/main" id="{DC155049-5EEA-488F-B3D0-048C86EA160A}"/>
              </a:ext>
            </a:extLst>
          </p:cNvPr>
          <p:cNvSpPr>
            <a:spLocks noGrp="1"/>
          </p:cNvSpPr>
          <p:nvPr>
            <p:ph type="sldNum" sz="quarter" idx="12"/>
          </p:nvPr>
        </p:nvSpPr>
        <p:spPr/>
        <p:txBody>
          <a:bodyPr/>
          <a:lstStyle/>
          <a:p>
            <a:fld id="{CD5C70A5-9411-4B11-A0DB-D49D3D849901}" type="slidenum">
              <a:rPr lang="en-US" smtClean="0"/>
              <a:pPr/>
              <a:t>45</a:t>
            </a:fld>
            <a:endParaRPr lang="en-US" dirty="0"/>
          </a:p>
        </p:txBody>
      </p:sp>
    </p:spTree>
    <p:custDataLst>
      <p:tags r:id="rId1"/>
    </p:custDataLst>
    <p:extLst>
      <p:ext uri="{BB962C8B-B14F-4D97-AF65-F5344CB8AC3E}">
        <p14:creationId xmlns:p14="http://schemas.microsoft.com/office/powerpoint/2010/main" val="42471342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Resources – Training Modules for Test Coordinators</a:t>
            </a:r>
          </a:p>
        </p:txBody>
      </p:sp>
      <p:sp>
        <p:nvSpPr>
          <p:cNvPr id="4" name="Content Placeholder 3"/>
          <p:cNvSpPr>
            <a:spLocks noGrp="1"/>
          </p:cNvSpPr>
          <p:nvPr>
            <p:ph idx="1"/>
          </p:nvPr>
        </p:nvSpPr>
        <p:spPr>
          <a:xfrm>
            <a:off x="838200" y="5442490"/>
            <a:ext cx="10515600" cy="762790"/>
          </a:xfrm>
        </p:spPr>
        <p:txBody>
          <a:bodyPr/>
          <a:lstStyle/>
          <a:p>
            <a:pPr lvl="1"/>
            <a:r>
              <a:rPr lang="en-US" dirty="0"/>
              <a:t>PearsonAccess</a:t>
            </a:r>
            <a:r>
              <a:rPr lang="en-US" baseline="30000" dirty="0"/>
              <a:t>next</a:t>
            </a:r>
            <a:r>
              <a:rPr lang="en-US" dirty="0"/>
              <a:t> modules: </a:t>
            </a:r>
            <a:r>
              <a:rPr lang="en-US" dirty="0">
                <a:hlinkClick r:id="rId4"/>
              </a:rPr>
              <a:t>https://support.assessment.pearson.com/x/H4BIAQ</a:t>
            </a:r>
            <a:endParaRPr lang="en-US" dirty="0"/>
          </a:p>
        </p:txBody>
      </p:sp>
      <p:pic>
        <p:nvPicPr>
          <p:cNvPr id="3" name="Picture 2">
            <a:extLst>
              <a:ext uri="{FF2B5EF4-FFF2-40B4-BE49-F238E27FC236}">
                <a16:creationId xmlns:a16="http://schemas.microsoft.com/office/drawing/2014/main" id="{47D19CE0-E417-426C-8D0B-C6F00F5CE7FD}"/>
              </a:ext>
            </a:extLst>
          </p:cNvPr>
          <p:cNvPicPr>
            <a:picLocks noChangeAspect="1"/>
          </p:cNvPicPr>
          <p:nvPr/>
        </p:nvPicPr>
        <p:blipFill>
          <a:blip r:embed="rId5"/>
          <a:stretch>
            <a:fillRect/>
          </a:stretch>
        </p:blipFill>
        <p:spPr>
          <a:xfrm>
            <a:off x="1862666" y="1509157"/>
            <a:ext cx="8466667" cy="3933333"/>
          </a:xfrm>
          <a:prstGeom prst="rect">
            <a:avLst/>
          </a:prstGeom>
          <a:ln>
            <a:solidFill>
              <a:schemeClr val="tx1"/>
            </a:solidFill>
          </a:ln>
        </p:spPr>
      </p:pic>
      <p:sp>
        <p:nvSpPr>
          <p:cNvPr id="5" name="Slide Number Placeholder 4">
            <a:extLst>
              <a:ext uri="{FF2B5EF4-FFF2-40B4-BE49-F238E27FC236}">
                <a16:creationId xmlns:a16="http://schemas.microsoft.com/office/drawing/2014/main" id="{EFBA4DC8-E934-4A7C-9BA5-B4C607CAC0C9}"/>
              </a:ext>
            </a:extLst>
          </p:cNvPr>
          <p:cNvSpPr>
            <a:spLocks noGrp="1"/>
          </p:cNvSpPr>
          <p:nvPr>
            <p:ph type="sldNum" sz="quarter" idx="12"/>
          </p:nvPr>
        </p:nvSpPr>
        <p:spPr/>
        <p:txBody>
          <a:bodyPr/>
          <a:lstStyle/>
          <a:p>
            <a:fld id="{CD5C70A5-9411-4B11-A0DB-D49D3D849901}" type="slidenum">
              <a:rPr lang="en-US" smtClean="0"/>
              <a:pPr/>
              <a:t>46</a:t>
            </a:fld>
            <a:endParaRPr lang="en-US" dirty="0"/>
          </a:p>
        </p:txBody>
      </p:sp>
    </p:spTree>
    <p:custDataLst>
      <p:tags r:id="rId1"/>
    </p:custDataLst>
    <p:extLst>
      <p:ext uri="{BB962C8B-B14F-4D97-AF65-F5344CB8AC3E}">
        <p14:creationId xmlns:p14="http://schemas.microsoft.com/office/powerpoint/2010/main" val="24013758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 This Year?</a:t>
            </a:r>
          </a:p>
        </p:txBody>
      </p:sp>
      <p:sp>
        <p:nvSpPr>
          <p:cNvPr id="3" name="Text Placeholder 2"/>
          <p:cNvSpPr>
            <a:spLocks noGrp="1"/>
          </p:cNvSpPr>
          <p:nvPr>
            <p:ph idx="1"/>
          </p:nvPr>
        </p:nvSpPr>
        <p:spPr/>
        <p:txBody>
          <a:bodyPr>
            <a:normAutofit/>
          </a:bodyPr>
          <a:lstStyle/>
          <a:p>
            <a:r>
              <a:rPr lang="en-US" sz="2200" b="1" dirty="0">
                <a:sym typeface="Calibri"/>
              </a:rPr>
              <a:t>PearsonAccess</a:t>
            </a:r>
            <a:r>
              <a:rPr lang="en-US" sz="2200" b="1" baseline="30000" dirty="0">
                <a:sym typeface="Calibri"/>
              </a:rPr>
              <a:t>next </a:t>
            </a:r>
            <a:r>
              <a:rPr lang="en-US" sz="2200" b="1" dirty="0">
                <a:sym typeface="Calibri"/>
              </a:rPr>
              <a:t>Updates</a:t>
            </a:r>
          </a:p>
          <a:p>
            <a:pPr lvl="1"/>
            <a:r>
              <a:rPr lang="en-US" sz="2200" dirty="0"/>
              <a:t>Simplified User Role Matrix</a:t>
            </a:r>
          </a:p>
          <a:p>
            <a:pPr lvl="1"/>
            <a:r>
              <a:rPr lang="en-US" sz="2200" dirty="0"/>
              <a:t>For students receiving read aloud accommodations, an audio icon is displayed on the student test ticket.</a:t>
            </a:r>
          </a:p>
          <a:p>
            <a:pPr lvl="1"/>
            <a:r>
              <a:rPr lang="en-US" sz="2200" dirty="0"/>
              <a:t>Added new filter for searching for students in Rejected Student Test screen to search by state Student ID (SID).</a:t>
            </a:r>
          </a:p>
          <a:p>
            <a:pPr lvl="1"/>
            <a:r>
              <a:rPr lang="en-US" sz="2200" dirty="0"/>
              <a:t>Alert users before account timeout  - 2 minutes before user automatic log out occurs due to inactivity, an alert popup will appear on the screen. </a:t>
            </a:r>
          </a:p>
          <a:p>
            <a:pPr lvl="1"/>
            <a:r>
              <a:rPr lang="en-US" sz="2200" dirty="0"/>
              <a:t>New NJ Account Scope where current and future administration scopes will appear. </a:t>
            </a:r>
          </a:p>
          <a:p>
            <a:pPr lvl="2"/>
            <a:endParaRPr lang="en-US" dirty="0">
              <a:sym typeface="Calibri"/>
            </a:endParaRPr>
          </a:p>
        </p:txBody>
      </p:sp>
      <p:sp>
        <p:nvSpPr>
          <p:cNvPr id="4" name="Slide Number Placeholder 3">
            <a:extLst>
              <a:ext uri="{FF2B5EF4-FFF2-40B4-BE49-F238E27FC236}">
                <a16:creationId xmlns:a16="http://schemas.microsoft.com/office/drawing/2014/main" id="{A3E82E14-387C-4874-85A7-8D86010F0C22}"/>
              </a:ext>
            </a:extLst>
          </p:cNvPr>
          <p:cNvSpPr>
            <a:spLocks noGrp="1"/>
          </p:cNvSpPr>
          <p:nvPr>
            <p:ph type="sldNum" sz="quarter" idx="12"/>
          </p:nvPr>
        </p:nvSpPr>
        <p:spPr/>
        <p:txBody>
          <a:bodyPr/>
          <a:lstStyle/>
          <a:p>
            <a:fld id="{CD5C70A5-9411-4B11-A0DB-D49D3D849901}" type="slidenum">
              <a:rPr lang="en-US" smtClean="0"/>
              <a:pPr/>
              <a:t>47</a:t>
            </a:fld>
            <a:endParaRPr lang="en-US" dirty="0"/>
          </a:p>
        </p:txBody>
      </p:sp>
    </p:spTree>
    <p:extLst>
      <p:ext uri="{BB962C8B-B14F-4D97-AF65-F5344CB8AC3E}">
        <p14:creationId xmlns:p14="http://schemas.microsoft.com/office/powerpoint/2010/main" val="22449663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Registration and Personal Needs Profile </a:t>
            </a:r>
          </a:p>
        </p:txBody>
      </p:sp>
      <p:sp>
        <p:nvSpPr>
          <p:cNvPr id="7" name="Rectangle 2">
            <a:extLst>
              <a:ext uri="{FF2B5EF4-FFF2-40B4-BE49-F238E27FC236}">
                <a16:creationId xmlns:a16="http://schemas.microsoft.com/office/drawing/2014/main" id="{74C5DD63-1CB1-4DF7-BD12-FBCD8BBF777E}"/>
              </a:ext>
            </a:extLst>
          </p:cNvPr>
          <p:cNvSpPr>
            <a:spLocks noGrp="1" noRot="1" noChangeArrowheads="1"/>
          </p:cNvSpPr>
          <p:nvPr>
            <p:ph idx="1"/>
          </p:nvPr>
        </p:nvSpPr>
        <p:spPr bwMode="auto">
          <a:xfrm>
            <a:off x="838200" y="1747838"/>
            <a:ext cx="10515600" cy="4351337"/>
          </a:xfrm>
          <a:prstGeom prst="rect">
            <a:avLst/>
          </a:prstGeom>
          <a:noFill/>
          <a:ln w="9525">
            <a:noFill/>
            <a:miter lim="800000"/>
            <a:headEnd/>
            <a:tailEnd/>
          </a:ln>
        </p:spPr>
        <p:txBody>
          <a:bodyPr lIns="154305" anchor="t" anchorCtr="0"/>
          <a:lstStyle/>
          <a:p>
            <a:pPr>
              <a:defRPr/>
            </a:pPr>
            <a:r>
              <a:rPr lang="en-US" sz="2100" dirty="0">
                <a:cs typeface="Arial" panose="020B0604020202020204" pitchFamily="34" charset="0"/>
              </a:rPr>
              <a:t>SR/PNP data is one file that is used to register students for the assessments and to customize the assessment to the student</a:t>
            </a:r>
            <a:r>
              <a:rPr lang="en-US" sz="2100" dirty="0">
                <a:solidFill>
                  <a:prstClr val="black"/>
                </a:solidFill>
                <a:latin typeface="Calibri"/>
                <a:ea typeface="ＭＳ Ｐゴシック" pitchFamily="34" charset="-128"/>
              </a:rPr>
              <a:t>’s unique accessibility and accommodations requirements.</a:t>
            </a:r>
          </a:p>
          <a:p>
            <a:pPr>
              <a:defRPr/>
            </a:pPr>
            <a:endParaRPr lang="en-US" sz="1500" dirty="0">
              <a:solidFill>
                <a:prstClr val="black"/>
              </a:solidFill>
              <a:latin typeface="Calibri"/>
              <a:ea typeface="ＭＳ Ｐゴシック" pitchFamily="34" charset="-128"/>
              <a:cs typeface="Arial" panose="020B0604020202020204" pitchFamily="34" charset="0"/>
            </a:endParaRPr>
          </a:p>
          <a:p>
            <a:pPr>
              <a:defRPr/>
            </a:pPr>
            <a:endParaRPr lang="en-US" sz="1500" dirty="0">
              <a:solidFill>
                <a:prstClr val="black"/>
              </a:solidFill>
              <a:latin typeface="Calibri"/>
              <a:ea typeface="ＭＳ Ｐゴシック" pitchFamily="34" charset="-128"/>
              <a:cs typeface="Arial" panose="020B0604020202020204" pitchFamily="34" charset="0"/>
            </a:endParaRPr>
          </a:p>
          <a:p>
            <a:pPr>
              <a:defRPr/>
            </a:pPr>
            <a:r>
              <a:rPr lang="en-US" sz="2100" i="1" u="sng" dirty="0">
                <a:solidFill>
                  <a:prstClr val="black"/>
                </a:solidFill>
                <a:latin typeface="Calibri"/>
                <a:ea typeface="ＭＳ Ｐゴシック" pitchFamily="34" charset="-128"/>
                <a:cs typeface="Arial" panose="020B0604020202020204" pitchFamily="34" charset="0"/>
              </a:rPr>
              <a:t>Note</a:t>
            </a:r>
            <a:r>
              <a:rPr lang="en-US" sz="2100" dirty="0">
                <a:solidFill>
                  <a:prstClr val="black"/>
                </a:solidFill>
                <a:latin typeface="Calibri"/>
                <a:ea typeface="ＭＳ Ｐゴシック" pitchFamily="34" charset="-128"/>
                <a:cs typeface="Arial" panose="020B0604020202020204" pitchFamily="34" charset="0"/>
              </a:rPr>
              <a:t>: The SR/PNP should be used before testing and during testing. The Student Test Update (STU) file should be used post testing. </a:t>
            </a:r>
          </a:p>
        </p:txBody>
      </p:sp>
      <p:sp>
        <p:nvSpPr>
          <p:cNvPr id="3" name="Slide Number Placeholder 2">
            <a:extLst>
              <a:ext uri="{FF2B5EF4-FFF2-40B4-BE49-F238E27FC236}">
                <a16:creationId xmlns:a16="http://schemas.microsoft.com/office/drawing/2014/main" id="{AD71445E-6E10-460F-B3EB-1EF876F2AEEA}"/>
              </a:ext>
            </a:extLst>
          </p:cNvPr>
          <p:cNvSpPr>
            <a:spLocks noGrp="1"/>
          </p:cNvSpPr>
          <p:nvPr>
            <p:ph type="sldNum" sz="quarter" idx="12"/>
          </p:nvPr>
        </p:nvSpPr>
        <p:spPr/>
        <p:txBody>
          <a:bodyPr/>
          <a:lstStyle/>
          <a:p>
            <a:fld id="{CD5C70A5-9411-4B11-A0DB-D49D3D849901}" type="slidenum">
              <a:rPr lang="en-US" smtClean="0"/>
              <a:pPr/>
              <a:t>48</a:t>
            </a:fld>
            <a:endParaRPr lang="en-US" dirty="0"/>
          </a:p>
        </p:txBody>
      </p:sp>
    </p:spTree>
    <p:extLst>
      <p:ext uri="{BB962C8B-B14F-4D97-AF65-F5344CB8AC3E}">
        <p14:creationId xmlns:p14="http://schemas.microsoft.com/office/powerpoint/2010/main" val="26557225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Registration - Methods of Data Input</a:t>
            </a:r>
          </a:p>
        </p:txBody>
      </p:sp>
      <p:sp>
        <p:nvSpPr>
          <p:cNvPr id="7" name="Content Placeholder 6">
            <a:extLst>
              <a:ext uri="{FF2B5EF4-FFF2-40B4-BE49-F238E27FC236}">
                <a16:creationId xmlns:a16="http://schemas.microsoft.com/office/drawing/2014/main" id="{5F6E36FA-B0FF-441F-8F20-21516AD7D538}"/>
              </a:ext>
            </a:extLst>
          </p:cNvPr>
          <p:cNvSpPr>
            <a:spLocks noGrp="1"/>
          </p:cNvSpPr>
          <p:nvPr>
            <p:ph idx="1"/>
          </p:nvPr>
        </p:nvSpPr>
        <p:spPr>
          <a:xfrm>
            <a:off x="838200" y="1747838"/>
            <a:ext cx="10515600" cy="4196020"/>
          </a:xfrm>
          <a:prstGeom prst="rect">
            <a:avLst/>
          </a:prstGeom>
        </p:spPr>
        <p:txBody>
          <a:bodyPr wrap="square">
            <a:spAutoFit/>
          </a:bodyPr>
          <a:lstStyle/>
          <a:p>
            <a:pPr eaLnBrk="1" hangingPunct="1">
              <a:defRPr/>
            </a:pPr>
            <a:r>
              <a:rPr lang="en-US" sz="2000" dirty="0">
                <a:solidFill>
                  <a:prstClr val="black"/>
                </a:solidFill>
              </a:rPr>
              <a:t>Data for </a:t>
            </a:r>
            <a:r>
              <a:rPr lang="en-US" sz="2000" u="sng" dirty="0">
                <a:solidFill>
                  <a:prstClr val="black"/>
                </a:solidFill>
              </a:rPr>
              <a:t>all</a:t>
            </a:r>
            <a:r>
              <a:rPr lang="en-US" sz="2000" dirty="0">
                <a:solidFill>
                  <a:prstClr val="black"/>
                </a:solidFill>
              </a:rPr>
              <a:t> students must be loaded into PearsonAccess</a:t>
            </a:r>
            <a:r>
              <a:rPr lang="en-US" sz="2000" baseline="30000" dirty="0">
                <a:solidFill>
                  <a:prstClr val="black"/>
                </a:solidFill>
              </a:rPr>
              <a:t>next</a:t>
            </a:r>
            <a:r>
              <a:rPr lang="en-US" sz="2000" dirty="0">
                <a:solidFill>
                  <a:prstClr val="black"/>
                </a:solidFill>
              </a:rPr>
              <a:t> through either an SR/PNP file upload or the user interface.</a:t>
            </a:r>
            <a:endParaRPr lang="en-US" sz="2000" strike="sngStrike" dirty="0">
              <a:solidFill>
                <a:prstClr val="black"/>
              </a:solidFill>
            </a:endParaRPr>
          </a:p>
          <a:p>
            <a:pPr marL="214313" indent="-214313">
              <a:buFont typeface="Arial" panose="020B0604020202020204" pitchFamily="34" charset="0"/>
              <a:buChar char="•"/>
              <a:defRPr/>
            </a:pPr>
            <a:r>
              <a:rPr lang="en-US" sz="2000" b="1" dirty="0">
                <a:solidFill>
                  <a:prstClr val="black"/>
                </a:solidFill>
              </a:rPr>
              <a:t>File Upload</a:t>
            </a:r>
          </a:p>
          <a:p>
            <a:pPr marL="557213" lvl="1" indent="-214313">
              <a:buFont typeface="Arial" panose="020B0604020202020204" pitchFamily="34" charset="0"/>
              <a:buChar char="•"/>
              <a:defRPr/>
            </a:pPr>
            <a:r>
              <a:rPr lang="en-US" sz="1800" dirty="0">
                <a:solidFill>
                  <a:prstClr val="black"/>
                </a:solidFill>
                <a:ea typeface="Calibri"/>
                <a:cs typeface="Times New Roman"/>
              </a:rPr>
              <a:t>Create/export and import a .csv file with all student registration and PNP information</a:t>
            </a:r>
          </a:p>
          <a:p>
            <a:pPr marL="557213" lvl="1" indent="-214313">
              <a:buFont typeface="Arial" panose="020B0604020202020204" pitchFamily="34" charset="0"/>
              <a:buChar char="•"/>
              <a:defRPr/>
            </a:pPr>
            <a:r>
              <a:rPr lang="en-US" sz="1800" dirty="0">
                <a:solidFill>
                  <a:prstClr val="black"/>
                </a:solidFill>
                <a:ea typeface="Calibri"/>
                <a:cs typeface="Times New Roman"/>
              </a:rPr>
              <a:t>This process is more commonly used when creating or editing a large number of students</a:t>
            </a:r>
            <a:endParaRPr lang="en-US" sz="1800" dirty="0">
              <a:ea typeface="Calibri"/>
              <a:cs typeface="Times New Roman"/>
            </a:endParaRPr>
          </a:p>
          <a:p>
            <a:pPr marL="214313" indent="-214313">
              <a:buFont typeface="Arial" panose="020B0604020202020204" pitchFamily="34" charset="0"/>
              <a:buChar char="•"/>
              <a:defRPr/>
            </a:pPr>
            <a:r>
              <a:rPr lang="en-US" sz="2000" b="1" dirty="0">
                <a:solidFill>
                  <a:prstClr val="black"/>
                </a:solidFill>
              </a:rPr>
              <a:t>User Interface</a:t>
            </a:r>
          </a:p>
          <a:p>
            <a:pPr marL="557213" lvl="1" indent="-214313">
              <a:buFont typeface="Arial" panose="020B0604020202020204" pitchFamily="34" charset="0"/>
              <a:buChar char="•"/>
              <a:defRPr/>
            </a:pPr>
            <a:r>
              <a:rPr lang="en-US" sz="1800" dirty="0">
                <a:solidFill>
                  <a:prstClr val="black"/>
                </a:solidFill>
              </a:rPr>
              <a:t>Complete the necessary tasks within PearsonAccess</a:t>
            </a:r>
            <a:r>
              <a:rPr lang="en-US" sz="1800" baseline="30000" dirty="0">
                <a:solidFill>
                  <a:prstClr val="black"/>
                </a:solidFill>
              </a:rPr>
              <a:t>next</a:t>
            </a:r>
            <a:r>
              <a:rPr lang="en-US" sz="1800" dirty="0">
                <a:solidFill>
                  <a:prstClr val="black"/>
                </a:solidFill>
              </a:rPr>
              <a:t> to register the students, assign them tests, and define their PNP requirements</a:t>
            </a:r>
          </a:p>
          <a:p>
            <a:pPr marL="557213" lvl="1" indent="-214313">
              <a:buClr>
                <a:srgbClr val="8F23B3"/>
              </a:buClr>
              <a:buFont typeface="Arial" panose="020B0604020202020204" pitchFamily="34" charset="0"/>
              <a:buChar char="•"/>
              <a:defRPr/>
            </a:pPr>
            <a:endParaRPr lang="en-US" sz="1800" dirty="0">
              <a:solidFill>
                <a:prstClr val="black"/>
              </a:solidFill>
            </a:endParaRPr>
          </a:p>
          <a:p>
            <a:pPr>
              <a:buClr>
                <a:srgbClr val="8F23B3"/>
              </a:buClr>
              <a:defRPr/>
            </a:pPr>
            <a:r>
              <a:rPr lang="en-US" sz="2000" dirty="0">
                <a:solidFill>
                  <a:prstClr val="black"/>
                </a:solidFill>
              </a:rPr>
              <a:t>Both methods use </a:t>
            </a:r>
            <a:r>
              <a:rPr lang="en-US" sz="2000" dirty="0"/>
              <a:t>PearsonAccess</a:t>
            </a:r>
            <a:r>
              <a:rPr lang="en-US" sz="2000" baseline="30000" dirty="0"/>
              <a:t>next</a:t>
            </a:r>
            <a:r>
              <a:rPr lang="en-US" sz="2000" dirty="0">
                <a:solidFill>
                  <a:prstClr val="black"/>
                </a:solidFill>
              </a:rPr>
              <a:t> to update the same student data fields; they require understanding of the Field Definitions and File Layout documents. More details on this information can be found by selecting </a:t>
            </a:r>
            <a:r>
              <a:rPr lang="en-US" sz="2000" b="1" i="1" dirty="0">
                <a:solidFill>
                  <a:prstClr val="black"/>
                </a:solidFill>
              </a:rPr>
              <a:t>Documentation</a:t>
            </a:r>
            <a:r>
              <a:rPr lang="en-US" sz="2000" dirty="0">
                <a:solidFill>
                  <a:prstClr val="black"/>
                </a:solidFill>
              </a:rPr>
              <a:t> under the </a:t>
            </a:r>
            <a:r>
              <a:rPr lang="en-US" sz="2000" b="1" i="1" dirty="0">
                <a:solidFill>
                  <a:prstClr val="black"/>
                </a:solidFill>
              </a:rPr>
              <a:t>Support</a:t>
            </a:r>
            <a:r>
              <a:rPr lang="en-US" sz="2000" dirty="0">
                <a:solidFill>
                  <a:prstClr val="black"/>
                </a:solidFill>
              </a:rPr>
              <a:t> heading in </a:t>
            </a:r>
            <a:r>
              <a:rPr lang="en-US" sz="2000" dirty="0"/>
              <a:t>PearsonAccess</a:t>
            </a:r>
            <a:r>
              <a:rPr lang="en-US" sz="2000" baseline="30000" dirty="0"/>
              <a:t>next</a:t>
            </a:r>
            <a:r>
              <a:rPr lang="en-US" sz="2000" dirty="0">
                <a:solidFill>
                  <a:prstClr val="black"/>
                </a:solidFill>
              </a:rPr>
              <a:t>.</a:t>
            </a:r>
          </a:p>
        </p:txBody>
      </p:sp>
      <p:sp>
        <p:nvSpPr>
          <p:cNvPr id="3" name="Slide Number Placeholder 2">
            <a:extLst>
              <a:ext uri="{FF2B5EF4-FFF2-40B4-BE49-F238E27FC236}">
                <a16:creationId xmlns:a16="http://schemas.microsoft.com/office/drawing/2014/main" id="{77FD6B49-09C3-4030-9CBE-806DFED67583}"/>
              </a:ext>
            </a:extLst>
          </p:cNvPr>
          <p:cNvSpPr>
            <a:spLocks noGrp="1"/>
          </p:cNvSpPr>
          <p:nvPr>
            <p:ph type="sldNum" sz="quarter" idx="12"/>
          </p:nvPr>
        </p:nvSpPr>
        <p:spPr/>
        <p:txBody>
          <a:bodyPr/>
          <a:lstStyle/>
          <a:p>
            <a:fld id="{CD5C70A5-9411-4B11-A0DB-D49D3D849901}" type="slidenum">
              <a:rPr lang="en-US" smtClean="0"/>
              <a:pPr/>
              <a:t>49</a:t>
            </a:fld>
            <a:endParaRPr lang="en-US" dirty="0"/>
          </a:p>
        </p:txBody>
      </p:sp>
    </p:spTree>
    <p:extLst>
      <p:ext uri="{BB962C8B-B14F-4D97-AF65-F5344CB8AC3E}">
        <p14:creationId xmlns:p14="http://schemas.microsoft.com/office/powerpoint/2010/main" val="3939851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Resources – Manuals for Technology Coordinators</a:t>
            </a:r>
          </a:p>
        </p:txBody>
      </p:sp>
      <p:sp>
        <p:nvSpPr>
          <p:cNvPr id="4" name="Content Placeholder 3"/>
          <p:cNvSpPr>
            <a:spLocks noGrp="1"/>
          </p:cNvSpPr>
          <p:nvPr>
            <p:ph idx="1"/>
          </p:nvPr>
        </p:nvSpPr>
        <p:spPr/>
        <p:txBody>
          <a:bodyPr/>
          <a:lstStyle/>
          <a:p>
            <a:r>
              <a:rPr lang="en-US" dirty="0">
                <a:hlinkClick r:id="rId4"/>
              </a:rPr>
              <a:t>https://nj.mypearsonsupport.com/</a:t>
            </a:r>
            <a:endParaRPr lang="en-US" dirty="0"/>
          </a:p>
          <a:p>
            <a:pPr lvl="1"/>
            <a:r>
              <a:rPr lang="en-US" dirty="0"/>
              <a:t>Hardware and Software System Requirements</a:t>
            </a:r>
          </a:p>
          <a:p>
            <a:pPr lvl="1"/>
            <a:r>
              <a:rPr lang="en-US" dirty="0"/>
              <a:t>Infrastructure Trial Guide</a:t>
            </a:r>
          </a:p>
          <a:p>
            <a:pPr lvl="1"/>
            <a:r>
              <a:rPr lang="en-US" dirty="0"/>
              <a:t>Browser and App Setup Guides</a:t>
            </a:r>
          </a:p>
          <a:p>
            <a:pPr lvl="1"/>
            <a:r>
              <a:rPr lang="en-US" dirty="0"/>
              <a:t>Proctor Caching Installer and Guide</a:t>
            </a:r>
          </a:p>
          <a:p>
            <a:pPr lvl="1"/>
            <a:r>
              <a:rPr lang="en-US" dirty="0"/>
              <a:t>TestNav 8 User Guide</a:t>
            </a:r>
          </a:p>
          <a:p>
            <a:pPr lvl="1"/>
            <a:r>
              <a:rPr lang="en-US" dirty="0"/>
              <a:t>PearsonAccess</a:t>
            </a:r>
            <a:r>
              <a:rPr lang="en-US" baseline="30000" dirty="0"/>
              <a:t>next</a:t>
            </a:r>
            <a:r>
              <a:rPr lang="en-US" dirty="0"/>
              <a:t> Online User Guide</a:t>
            </a:r>
          </a:p>
        </p:txBody>
      </p:sp>
      <p:sp>
        <p:nvSpPr>
          <p:cNvPr id="3" name="Slide Number Placeholder 2">
            <a:extLst>
              <a:ext uri="{FF2B5EF4-FFF2-40B4-BE49-F238E27FC236}">
                <a16:creationId xmlns:a16="http://schemas.microsoft.com/office/drawing/2014/main" id="{413238FD-6A59-4184-9864-A41231A33938}"/>
              </a:ext>
            </a:extLst>
          </p:cNvPr>
          <p:cNvSpPr>
            <a:spLocks noGrp="1"/>
          </p:cNvSpPr>
          <p:nvPr>
            <p:ph type="sldNum" sz="quarter" idx="12"/>
          </p:nvPr>
        </p:nvSpPr>
        <p:spPr/>
        <p:txBody>
          <a:bodyPr/>
          <a:lstStyle/>
          <a:p>
            <a:fld id="{CD5C70A5-9411-4B11-A0DB-D49D3D849901}" type="slidenum">
              <a:rPr lang="en-US" smtClean="0"/>
              <a:pPr/>
              <a:t>5</a:t>
            </a:fld>
            <a:endParaRPr lang="en-US" dirty="0"/>
          </a:p>
        </p:txBody>
      </p:sp>
    </p:spTree>
    <p:custDataLst>
      <p:tags r:id="rId1"/>
    </p:custDataLst>
    <p:extLst>
      <p:ext uri="{BB962C8B-B14F-4D97-AF65-F5344CB8AC3E}">
        <p14:creationId xmlns:p14="http://schemas.microsoft.com/office/powerpoint/2010/main" val="26853356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Demonstration: PearsonAccess</a:t>
            </a:r>
            <a:r>
              <a:rPr lang="en-US" baseline="30000" dirty="0"/>
              <a:t>next</a:t>
            </a:r>
          </a:p>
        </p:txBody>
      </p:sp>
      <p:sp>
        <p:nvSpPr>
          <p:cNvPr id="8" name="Rectangle 3">
            <a:extLst>
              <a:ext uri="{FF2B5EF4-FFF2-40B4-BE49-F238E27FC236}">
                <a16:creationId xmlns:a16="http://schemas.microsoft.com/office/drawing/2014/main" id="{03404AB7-3232-41E0-BCEF-94F8A58D0097}"/>
              </a:ext>
            </a:extLst>
          </p:cNvPr>
          <p:cNvSpPr txBox="1">
            <a:spLocks noGrp="1" noChangeArrowheads="1"/>
          </p:cNvSpPr>
          <p:nvPr>
            <p:ph idx="1"/>
          </p:nvPr>
        </p:nvSpPr>
        <p:spPr>
          <a:xfrm>
            <a:off x="838200" y="1747838"/>
            <a:ext cx="10515600" cy="4351337"/>
          </a:xfrm>
          <a:prstGeom prst="rect">
            <a:avLst/>
          </a:prstGeom>
        </p:spPr>
        <p:txBody>
          <a:bodyPr lIns="68580"/>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100" dirty="0">
                <a:solidFill>
                  <a:prstClr val="black"/>
                </a:solidFill>
              </a:rPr>
              <a:t>Navigating PearsonAccess</a:t>
            </a:r>
            <a:r>
              <a:rPr lang="en-US" sz="2100" baseline="30000" dirty="0">
                <a:solidFill>
                  <a:prstClr val="black"/>
                </a:solidFill>
              </a:rPr>
              <a:t>next</a:t>
            </a:r>
          </a:p>
          <a:p>
            <a:r>
              <a:rPr lang="en-US" sz="2100" dirty="0">
                <a:solidFill>
                  <a:prstClr val="black"/>
                </a:solidFill>
              </a:rPr>
              <a:t>Student Registration/Personal Needs Profile (SR/PNP)</a:t>
            </a:r>
          </a:p>
          <a:p>
            <a:pPr lvl="1"/>
            <a:r>
              <a:rPr lang="en-US" sz="1800" dirty="0">
                <a:solidFill>
                  <a:prstClr val="black"/>
                </a:solidFill>
              </a:rPr>
              <a:t>File Import</a:t>
            </a:r>
          </a:p>
          <a:p>
            <a:pPr lvl="1"/>
            <a:r>
              <a:rPr lang="en-US" sz="1800" dirty="0">
                <a:solidFill>
                  <a:prstClr val="black"/>
                </a:solidFill>
              </a:rPr>
              <a:t>User Interface</a:t>
            </a:r>
          </a:p>
          <a:p>
            <a:endParaRPr lang="en-US" sz="1800" dirty="0">
              <a:solidFill>
                <a:prstClr val="black"/>
              </a:solidFill>
            </a:endParaRPr>
          </a:p>
        </p:txBody>
      </p:sp>
      <p:sp>
        <p:nvSpPr>
          <p:cNvPr id="3" name="Slide Number Placeholder 2">
            <a:extLst>
              <a:ext uri="{FF2B5EF4-FFF2-40B4-BE49-F238E27FC236}">
                <a16:creationId xmlns:a16="http://schemas.microsoft.com/office/drawing/2014/main" id="{679A25B1-6900-4248-B36D-DC5567A4F53E}"/>
              </a:ext>
            </a:extLst>
          </p:cNvPr>
          <p:cNvSpPr>
            <a:spLocks noGrp="1"/>
          </p:cNvSpPr>
          <p:nvPr>
            <p:ph type="sldNum" sz="quarter" idx="12"/>
          </p:nvPr>
        </p:nvSpPr>
        <p:spPr/>
        <p:txBody>
          <a:bodyPr/>
          <a:lstStyle/>
          <a:p>
            <a:fld id="{CD5C70A5-9411-4B11-A0DB-D49D3D849901}" type="slidenum">
              <a:rPr lang="en-US" smtClean="0"/>
              <a:pPr/>
              <a:t>50</a:t>
            </a:fld>
            <a:endParaRPr lang="en-US" dirty="0"/>
          </a:p>
        </p:txBody>
      </p:sp>
    </p:spTree>
    <p:custDataLst>
      <p:tags r:id="rId1"/>
    </p:custDataLst>
    <p:extLst>
      <p:ext uri="{BB962C8B-B14F-4D97-AF65-F5344CB8AC3E}">
        <p14:creationId xmlns:p14="http://schemas.microsoft.com/office/powerpoint/2010/main" val="25757177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PearsonAccess</a:t>
            </a:r>
            <a:r>
              <a:rPr lang="en-US" baseline="30000" dirty="0"/>
              <a:t>next</a:t>
            </a:r>
          </a:p>
        </p:txBody>
      </p:sp>
      <p:pic>
        <p:nvPicPr>
          <p:cNvPr id="7" name="Content Placeholder 6">
            <a:extLst>
              <a:ext uri="{FF2B5EF4-FFF2-40B4-BE49-F238E27FC236}">
                <a16:creationId xmlns:a16="http://schemas.microsoft.com/office/drawing/2014/main" id="{F37E6DA8-C0DB-447D-A3C0-9F8367500D3A}"/>
              </a:ext>
            </a:extLst>
          </p:cNvPr>
          <p:cNvPicPr>
            <a:picLocks noGrp="1" noChangeAspect="1"/>
          </p:cNvPicPr>
          <p:nvPr>
            <p:ph idx="1"/>
          </p:nvPr>
        </p:nvPicPr>
        <p:blipFill>
          <a:blip r:embed="rId4"/>
          <a:stretch>
            <a:fillRect/>
          </a:stretch>
        </p:blipFill>
        <p:spPr>
          <a:xfrm>
            <a:off x="1723375" y="1479176"/>
            <a:ext cx="8745249" cy="4351337"/>
          </a:xfrm>
          <a:prstGeom prst="rect">
            <a:avLst/>
          </a:prstGeom>
          <a:ln w="19050">
            <a:solidFill>
              <a:schemeClr val="tx1"/>
            </a:solidFill>
          </a:ln>
        </p:spPr>
      </p:pic>
      <p:sp>
        <p:nvSpPr>
          <p:cNvPr id="2" name="Slide Number Placeholder 1">
            <a:extLst>
              <a:ext uri="{FF2B5EF4-FFF2-40B4-BE49-F238E27FC236}">
                <a16:creationId xmlns:a16="http://schemas.microsoft.com/office/drawing/2014/main" id="{90224FB7-097F-47BA-8505-B7B7A428FFC4}"/>
              </a:ext>
            </a:extLst>
          </p:cNvPr>
          <p:cNvSpPr>
            <a:spLocks noGrp="1"/>
          </p:cNvSpPr>
          <p:nvPr>
            <p:ph type="sldNum" sz="quarter" idx="12"/>
          </p:nvPr>
        </p:nvSpPr>
        <p:spPr/>
        <p:txBody>
          <a:bodyPr/>
          <a:lstStyle/>
          <a:p>
            <a:fld id="{CD5C70A5-9411-4B11-A0DB-D49D3D849901}" type="slidenum">
              <a:rPr lang="en-US" smtClean="0"/>
              <a:pPr/>
              <a:t>51</a:t>
            </a:fld>
            <a:endParaRPr lang="en-US" dirty="0"/>
          </a:p>
        </p:txBody>
      </p:sp>
      <p:sp>
        <p:nvSpPr>
          <p:cNvPr id="5" name="Rectangle 3">
            <a:extLst>
              <a:ext uri="{FF2B5EF4-FFF2-40B4-BE49-F238E27FC236}">
                <a16:creationId xmlns:a16="http://schemas.microsoft.com/office/drawing/2014/main" id="{0FABAB35-FBB7-4D8D-A578-00A2451E32C4}"/>
              </a:ext>
            </a:extLst>
          </p:cNvPr>
          <p:cNvSpPr txBox="1">
            <a:spLocks noChangeArrowheads="1"/>
          </p:cNvSpPr>
          <p:nvPr/>
        </p:nvSpPr>
        <p:spPr>
          <a:xfrm>
            <a:off x="838200" y="5947479"/>
            <a:ext cx="10515600" cy="463146"/>
          </a:xfrm>
          <a:prstGeom prst="rect">
            <a:avLst/>
          </a:prstGeom>
        </p:spPr>
        <p:txBody>
          <a:bodyPr vert="horz" lIns="68580" tIns="45720" rIns="91440" bIns="45720" rtlCol="0">
            <a:normAutofit/>
          </a:bodyPr>
          <a:lstStyle>
            <a:lvl1pPr marL="342900" indent="-342900" algn="l" defTabSz="914400" rtl="0" eaLnBrk="0" fontAlgn="base" latinLnBrk="0" hangingPunct="0">
              <a:lnSpc>
                <a:spcPct val="90000"/>
              </a:lnSpc>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defTabSz="914400" rtl="0" eaLnBrk="0" fontAlgn="base" latinLnBrk="0" hangingPunct="0">
              <a:lnSpc>
                <a:spcPct val="90000"/>
              </a:lnSpc>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914400" rtl="0" eaLnBrk="0" fontAlgn="base" latinLnBrk="0" hangingPunct="0">
              <a:lnSpc>
                <a:spcPct val="90000"/>
              </a:lnSpc>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914400" rtl="0" eaLnBrk="0" fontAlgn="base" latinLnBrk="0" hangingPunct="0">
              <a:lnSpc>
                <a:spcPct val="90000"/>
              </a:lnSpc>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914400" rtl="0" eaLnBrk="0" fontAlgn="base" latinLnBrk="0" hangingPunct="0">
              <a:lnSpc>
                <a:spcPct val="90000"/>
              </a:lnSpc>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b="1" dirty="0">
                <a:solidFill>
                  <a:prstClr val="black"/>
                </a:solidFill>
                <a:hlinkClick r:id="rId5"/>
              </a:rPr>
              <a:t>http://pearsonaccessnext.com/</a:t>
            </a:r>
            <a:endParaRPr lang="en-US" sz="2000" b="1" dirty="0">
              <a:solidFill>
                <a:prstClr val="black"/>
              </a:solidFill>
            </a:endParaRPr>
          </a:p>
          <a:p>
            <a:endParaRPr lang="en-US" sz="1800" dirty="0">
              <a:solidFill>
                <a:prstClr val="black"/>
              </a:solidFill>
            </a:endParaRPr>
          </a:p>
        </p:txBody>
      </p:sp>
    </p:spTree>
    <p:custDataLst>
      <p:tags r:id="rId1"/>
    </p:custDataLst>
    <p:extLst>
      <p:ext uri="{BB962C8B-B14F-4D97-AF65-F5344CB8AC3E}">
        <p14:creationId xmlns:p14="http://schemas.microsoft.com/office/powerpoint/2010/main" val="412555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PearsonAccess</a:t>
            </a:r>
            <a:r>
              <a:rPr lang="en-US" baseline="30000" dirty="0"/>
              <a:t>next</a:t>
            </a:r>
            <a:r>
              <a:rPr lang="en-US" dirty="0"/>
              <a:t> — Login</a:t>
            </a:r>
          </a:p>
        </p:txBody>
      </p:sp>
      <p:pic>
        <p:nvPicPr>
          <p:cNvPr id="5" name="Picture 4">
            <a:extLst>
              <a:ext uri="{FF2B5EF4-FFF2-40B4-BE49-F238E27FC236}">
                <a16:creationId xmlns:a16="http://schemas.microsoft.com/office/drawing/2014/main" id="{20D3BDE1-9E5F-4D9E-9381-B3DADAE573CF}"/>
              </a:ext>
            </a:extLst>
          </p:cNvPr>
          <p:cNvPicPr>
            <a:picLocks noChangeAspect="1"/>
          </p:cNvPicPr>
          <p:nvPr/>
        </p:nvPicPr>
        <p:blipFill>
          <a:blip r:embed="rId4"/>
          <a:stretch>
            <a:fillRect/>
          </a:stretch>
        </p:blipFill>
        <p:spPr>
          <a:xfrm>
            <a:off x="1629333" y="1479176"/>
            <a:ext cx="8933334" cy="4106667"/>
          </a:xfrm>
          <a:prstGeom prst="rect">
            <a:avLst/>
          </a:prstGeom>
          <a:ln>
            <a:solidFill>
              <a:schemeClr val="tx1"/>
            </a:solidFill>
          </a:ln>
        </p:spPr>
      </p:pic>
      <p:sp>
        <p:nvSpPr>
          <p:cNvPr id="6" name="Slide Number Placeholder 5">
            <a:extLst>
              <a:ext uri="{FF2B5EF4-FFF2-40B4-BE49-F238E27FC236}">
                <a16:creationId xmlns:a16="http://schemas.microsoft.com/office/drawing/2014/main" id="{BE8F0143-DD14-41A4-AFE8-7709CF1E0F7D}"/>
              </a:ext>
            </a:extLst>
          </p:cNvPr>
          <p:cNvSpPr>
            <a:spLocks noGrp="1"/>
          </p:cNvSpPr>
          <p:nvPr>
            <p:ph type="sldNum" sz="quarter" idx="12"/>
          </p:nvPr>
        </p:nvSpPr>
        <p:spPr/>
        <p:txBody>
          <a:bodyPr/>
          <a:lstStyle/>
          <a:p>
            <a:fld id="{CD5C70A5-9411-4B11-A0DB-D49D3D849901}" type="slidenum">
              <a:rPr lang="en-US" smtClean="0"/>
              <a:pPr/>
              <a:t>52</a:t>
            </a:fld>
            <a:endParaRPr lang="en-US" dirty="0"/>
          </a:p>
        </p:txBody>
      </p:sp>
      <p:sp>
        <p:nvSpPr>
          <p:cNvPr id="8" name="Rectangle 3">
            <a:extLst>
              <a:ext uri="{FF2B5EF4-FFF2-40B4-BE49-F238E27FC236}">
                <a16:creationId xmlns:a16="http://schemas.microsoft.com/office/drawing/2014/main" id="{3F66EE47-0ACD-4DB8-95DA-7B1B42B11C9B}"/>
              </a:ext>
            </a:extLst>
          </p:cNvPr>
          <p:cNvSpPr txBox="1">
            <a:spLocks noChangeArrowheads="1"/>
          </p:cNvSpPr>
          <p:nvPr/>
        </p:nvSpPr>
        <p:spPr>
          <a:xfrm>
            <a:off x="838200" y="5947479"/>
            <a:ext cx="10515600" cy="463146"/>
          </a:xfrm>
          <a:prstGeom prst="rect">
            <a:avLst/>
          </a:prstGeom>
        </p:spPr>
        <p:txBody>
          <a:bodyPr vert="horz" lIns="68580" tIns="45720" rIns="91440" bIns="45720" rtlCol="0">
            <a:normAutofit/>
          </a:bodyPr>
          <a:lstStyle>
            <a:lvl1pPr marL="342900" indent="-342900" algn="l" defTabSz="914400" rtl="0" eaLnBrk="0" fontAlgn="base" latinLnBrk="0" hangingPunct="0">
              <a:lnSpc>
                <a:spcPct val="90000"/>
              </a:lnSpc>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defTabSz="914400" rtl="0" eaLnBrk="0" fontAlgn="base" latinLnBrk="0" hangingPunct="0">
              <a:lnSpc>
                <a:spcPct val="90000"/>
              </a:lnSpc>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914400" rtl="0" eaLnBrk="0" fontAlgn="base" latinLnBrk="0" hangingPunct="0">
              <a:lnSpc>
                <a:spcPct val="90000"/>
              </a:lnSpc>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914400" rtl="0" eaLnBrk="0" fontAlgn="base" latinLnBrk="0" hangingPunct="0">
              <a:lnSpc>
                <a:spcPct val="90000"/>
              </a:lnSpc>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914400" rtl="0" eaLnBrk="0" fontAlgn="base" latinLnBrk="0" hangingPunct="0">
              <a:lnSpc>
                <a:spcPct val="90000"/>
              </a:lnSpc>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b="1" dirty="0">
                <a:solidFill>
                  <a:prstClr val="black"/>
                </a:solidFill>
                <a:hlinkClick r:id="rId5"/>
              </a:rPr>
              <a:t>https://nj.pearsonaccessnext.com/</a:t>
            </a:r>
            <a:endParaRPr lang="en-US" sz="1800" dirty="0">
              <a:solidFill>
                <a:prstClr val="black"/>
              </a:solidFill>
            </a:endParaRPr>
          </a:p>
        </p:txBody>
      </p:sp>
    </p:spTree>
    <p:custDataLst>
      <p:tags r:id="rId1"/>
    </p:custDataLst>
    <p:extLst>
      <p:ext uri="{BB962C8B-B14F-4D97-AF65-F5344CB8AC3E}">
        <p14:creationId xmlns:p14="http://schemas.microsoft.com/office/powerpoint/2010/main" val="363821150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PearsonAccess</a:t>
            </a:r>
            <a:r>
              <a:rPr lang="en-US" baseline="30000" dirty="0"/>
              <a:t>next</a:t>
            </a:r>
            <a:r>
              <a:rPr lang="en-US" dirty="0"/>
              <a:t> — Home Page</a:t>
            </a:r>
          </a:p>
        </p:txBody>
      </p:sp>
      <p:pic>
        <p:nvPicPr>
          <p:cNvPr id="5" name="Picture 4">
            <a:extLst>
              <a:ext uri="{FF2B5EF4-FFF2-40B4-BE49-F238E27FC236}">
                <a16:creationId xmlns:a16="http://schemas.microsoft.com/office/drawing/2014/main" id="{797DF3AB-CD46-4F08-83F8-F0B1533F16FB}"/>
              </a:ext>
            </a:extLst>
          </p:cNvPr>
          <p:cNvPicPr>
            <a:picLocks noChangeAspect="1"/>
          </p:cNvPicPr>
          <p:nvPr/>
        </p:nvPicPr>
        <p:blipFill>
          <a:blip r:embed="rId3"/>
          <a:stretch>
            <a:fillRect/>
          </a:stretch>
        </p:blipFill>
        <p:spPr>
          <a:xfrm>
            <a:off x="1304593" y="1634885"/>
            <a:ext cx="9582814" cy="4620031"/>
          </a:xfrm>
          <a:prstGeom prst="rect">
            <a:avLst/>
          </a:prstGeom>
          <a:ln>
            <a:solidFill>
              <a:schemeClr val="tx1"/>
            </a:solidFill>
          </a:ln>
        </p:spPr>
      </p:pic>
      <p:sp>
        <p:nvSpPr>
          <p:cNvPr id="3" name="Slide Number Placeholder 2">
            <a:extLst>
              <a:ext uri="{FF2B5EF4-FFF2-40B4-BE49-F238E27FC236}">
                <a16:creationId xmlns:a16="http://schemas.microsoft.com/office/drawing/2014/main" id="{A40D7073-7070-48DC-B52D-C59A18E26806}"/>
              </a:ext>
            </a:extLst>
          </p:cNvPr>
          <p:cNvSpPr>
            <a:spLocks noGrp="1"/>
          </p:cNvSpPr>
          <p:nvPr>
            <p:ph type="sldNum" sz="quarter" idx="12"/>
          </p:nvPr>
        </p:nvSpPr>
        <p:spPr/>
        <p:txBody>
          <a:bodyPr/>
          <a:lstStyle/>
          <a:p>
            <a:fld id="{CD5C70A5-9411-4B11-A0DB-D49D3D849901}" type="slidenum">
              <a:rPr lang="en-US" smtClean="0"/>
              <a:pPr/>
              <a:t>53</a:t>
            </a:fld>
            <a:endParaRPr lang="en-US" dirty="0"/>
          </a:p>
        </p:txBody>
      </p:sp>
    </p:spTree>
    <p:extLst>
      <p:ext uri="{BB962C8B-B14F-4D97-AF65-F5344CB8AC3E}">
        <p14:creationId xmlns:p14="http://schemas.microsoft.com/office/powerpoint/2010/main" val="25358024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0"/>
          <p:cNvSpPr>
            <a:spLocks noChangeArrowheads="1"/>
          </p:cNvSpPr>
          <p:nvPr/>
        </p:nvSpPr>
        <p:spPr bwMode="auto">
          <a:xfrm>
            <a:off x="2622471" y="1865022"/>
            <a:ext cx="184731"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sz="1350" dirty="0">
              <a:solidFill>
                <a:prstClr val="black"/>
              </a:solidFill>
              <a:latin typeface="Tahoma" pitchFamily="34" charset="0"/>
              <a:cs typeface="Arial" charset="0"/>
            </a:endParaRPr>
          </a:p>
        </p:txBody>
      </p:sp>
      <p:sp>
        <p:nvSpPr>
          <p:cNvPr id="3" name="Title 2"/>
          <p:cNvSpPr>
            <a:spLocks noGrp="1"/>
          </p:cNvSpPr>
          <p:nvPr>
            <p:ph type="title"/>
          </p:nvPr>
        </p:nvSpPr>
        <p:spPr/>
        <p:txBody>
          <a:bodyPr/>
          <a:lstStyle/>
          <a:p>
            <a:r>
              <a:rPr lang="en-US" dirty="0"/>
              <a:t>PearsonAccess</a:t>
            </a:r>
            <a:r>
              <a:rPr lang="en-US" baseline="30000" dirty="0"/>
              <a:t>next</a:t>
            </a:r>
            <a:r>
              <a:rPr lang="en-US" dirty="0"/>
              <a:t> — Home Page</a:t>
            </a:r>
          </a:p>
        </p:txBody>
      </p:sp>
      <p:pic>
        <p:nvPicPr>
          <p:cNvPr id="5" name="Content Placeholder 4">
            <a:extLst>
              <a:ext uri="{FF2B5EF4-FFF2-40B4-BE49-F238E27FC236}">
                <a16:creationId xmlns:a16="http://schemas.microsoft.com/office/drawing/2014/main" id="{DCD69100-0A2C-4235-87C8-D9F618C6E589}"/>
              </a:ext>
            </a:extLst>
          </p:cNvPr>
          <p:cNvPicPr>
            <a:picLocks noGrp="1" noChangeAspect="1"/>
          </p:cNvPicPr>
          <p:nvPr>
            <p:ph idx="1"/>
          </p:nvPr>
        </p:nvPicPr>
        <p:blipFill>
          <a:blip r:embed="rId3"/>
          <a:stretch>
            <a:fillRect/>
          </a:stretch>
        </p:blipFill>
        <p:spPr>
          <a:xfrm>
            <a:off x="1530830" y="1747838"/>
            <a:ext cx="9130340" cy="4351337"/>
          </a:xfrm>
          <a:prstGeom prst="rect">
            <a:avLst/>
          </a:prstGeom>
          <a:ln>
            <a:solidFill>
              <a:schemeClr val="tx1"/>
            </a:solidFill>
          </a:ln>
        </p:spPr>
      </p:pic>
      <p:sp>
        <p:nvSpPr>
          <p:cNvPr id="2" name="Slide Number Placeholder 1">
            <a:extLst>
              <a:ext uri="{FF2B5EF4-FFF2-40B4-BE49-F238E27FC236}">
                <a16:creationId xmlns:a16="http://schemas.microsoft.com/office/drawing/2014/main" id="{DCA68C6B-FBF8-48AD-8E5F-790D40372D11}"/>
              </a:ext>
            </a:extLst>
          </p:cNvPr>
          <p:cNvSpPr>
            <a:spLocks noGrp="1"/>
          </p:cNvSpPr>
          <p:nvPr>
            <p:ph type="sldNum" sz="quarter" idx="12"/>
          </p:nvPr>
        </p:nvSpPr>
        <p:spPr/>
        <p:txBody>
          <a:bodyPr/>
          <a:lstStyle/>
          <a:p>
            <a:fld id="{CD5C70A5-9411-4B11-A0DB-D49D3D849901}" type="slidenum">
              <a:rPr lang="en-US" smtClean="0"/>
              <a:pPr/>
              <a:t>54</a:t>
            </a:fld>
            <a:endParaRPr lang="en-US" dirty="0"/>
          </a:p>
        </p:txBody>
      </p:sp>
    </p:spTree>
    <p:extLst>
      <p:ext uri="{BB962C8B-B14F-4D97-AF65-F5344CB8AC3E}">
        <p14:creationId xmlns:p14="http://schemas.microsoft.com/office/powerpoint/2010/main" val="12179476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Import SR/PNP File</a:t>
            </a:r>
          </a:p>
        </p:txBody>
      </p:sp>
      <p:pic>
        <p:nvPicPr>
          <p:cNvPr id="5" name="Content Placeholder 4">
            <a:extLst>
              <a:ext uri="{FF2B5EF4-FFF2-40B4-BE49-F238E27FC236}">
                <a16:creationId xmlns:a16="http://schemas.microsoft.com/office/drawing/2014/main" id="{41BA1D48-CC1D-46CD-B036-CF63A8CA97F8}"/>
              </a:ext>
            </a:extLst>
          </p:cNvPr>
          <p:cNvPicPr>
            <a:picLocks noGrp="1" noChangeAspect="1"/>
          </p:cNvPicPr>
          <p:nvPr>
            <p:ph idx="1"/>
          </p:nvPr>
        </p:nvPicPr>
        <p:blipFill>
          <a:blip r:embed="rId3"/>
          <a:stretch>
            <a:fillRect/>
          </a:stretch>
        </p:blipFill>
        <p:spPr>
          <a:xfrm>
            <a:off x="1552395" y="1747838"/>
            <a:ext cx="9087210" cy="4351337"/>
          </a:xfrm>
          <a:prstGeom prst="rect">
            <a:avLst/>
          </a:prstGeom>
          <a:ln>
            <a:solidFill>
              <a:schemeClr val="tx1"/>
            </a:solidFill>
          </a:ln>
        </p:spPr>
      </p:pic>
      <p:sp>
        <p:nvSpPr>
          <p:cNvPr id="2" name="Slide Number Placeholder 1">
            <a:extLst>
              <a:ext uri="{FF2B5EF4-FFF2-40B4-BE49-F238E27FC236}">
                <a16:creationId xmlns:a16="http://schemas.microsoft.com/office/drawing/2014/main" id="{DF70EB20-8F80-4E9B-886B-3A2ABEF44A65}"/>
              </a:ext>
            </a:extLst>
          </p:cNvPr>
          <p:cNvSpPr>
            <a:spLocks noGrp="1"/>
          </p:cNvSpPr>
          <p:nvPr>
            <p:ph type="sldNum" sz="quarter" idx="12"/>
          </p:nvPr>
        </p:nvSpPr>
        <p:spPr/>
        <p:txBody>
          <a:bodyPr/>
          <a:lstStyle/>
          <a:p>
            <a:fld id="{CD5C70A5-9411-4B11-A0DB-D49D3D849901}" type="slidenum">
              <a:rPr lang="en-US" smtClean="0"/>
              <a:pPr/>
              <a:t>55</a:t>
            </a:fld>
            <a:endParaRPr lang="en-US" dirty="0"/>
          </a:p>
        </p:txBody>
      </p:sp>
    </p:spTree>
    <p:extLst>
      <p:ext uri="{BB962C8B-B14F-4D97-AF65-F5344CB8AC3E}">
        <p14:creationId xmlns:p14="http://schemas.microsoft.com/office/powerpoint/2010/main" val="1730762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PearsonAccess</a:t>
            </a:r>
            <a:r>
              <a:rPr lang="en-US" baseline="30000" dirty="0"/>
              <a:t>next</a:t>
            </a:r>
            <a:r>
              <a:rPr lang="en-US" dirty="0"/>
              <a:t> — Importing and Exporting a System File</a:t>
            </a:r>
          </a:p>
        </p:txBody>
      </p:sp>
      <p:pic>
        <p:nvPicPr>
          <p:cNvPr id="6" name="Content Placeholder 5">
            <a:extLst>
              <a:ext uri="{FF2B5EF4-FFF2-40B4-BE49-F238E27FC236}">
                <a16:creationId xmlns:a16="http://schemas.microsoft.com/office/drawing/2014/main" id="{071D5BDD-4EB0-4D5E-BD9E-B3BB86597894}"/>
              </a:ext>
            </a:extLst>
          </p:cNvPr>
          <p:cNvPicPr>
            <a:picLocks noGrp="1" noChangeAspect="1"/>
          </p:cNvPicPr>
          <p:nvPr>
            <p:ph idx="1"/>
          </p:nvPr>
        </p:nvPicPr>
        <p:blipFill>
          <a:blip r:embed="rId3"/>
          <a:stretch>
            <a:fillRect/>
          </a:stretch>
        </p:blipFill>
        <p:spPr>
          <a:xfrm>
            <a:off x="838200" y="2465193"/>
            <a:ext cx="10515600" cy="2833498"/>
          </a:xfrm>
          <a:prstGeom prst="rect">
            <a:avLst/>
          </a:prstGeom>
          <a:ln>
            <a:solidFill>
              <a:schemeClr val="tx1"/>
            </a:solidFill>
          </a:ln>
        </p:spPr>
      </p:pic>
      <p:sp>
        <p:nvSpPr>
          <p:cNvPr id="2" name="Slide Number Placeholder 1">
            <a:extLst>
              <a:ext uri="{FF2B5EF4-FFF2-40B4-BE49-F238E27FC236}">
                <a16:creationId xmlns:a16="http://schemas.microsoft.com/office/drawing/2014/main" id="{B13C209C-6770-4029-9987-C32C5E5A82E3}"/>
              </a:ext>
            </a:extLst>
          </p:cNvPr>
          <p:cNvSpPr>
            <a:spLocks noGrp="1"/>
          </p:cNvSpPr>
          <p:nvPr>
            <p:ph type="sldNum" sz="quarter" idx="12"/>
          </p:nvPr>
        </p:nvSpPr>
        <p:spPr/>
        <p:txBody>
          <a:bodyPr/>
          <a:lstStyle/>
          <a:p>
            <a:fld id="{CD5C70A5-9411-4B11-A0DB-D49D3D849901}" type="slidenum">
              <a:rPr lang="en-US" smtClean="0"/>
              <a:pPr/>
              <a:t>56</a:t>
            </a:fld>
            <a:endParaRPr lang="en-US" dirty="0"/>
          </a:p>
        </p:txBody>
      </p:sp>
    </p:spTree>
    <p:extLst>
      <p:ext uri="{BB962C8B-B14F-4D97-AF65-F5344CB8AC3E}">
        <p14:creationId xmlns:p14="http://schemas.microsoft.com/office/powerpoint/2010/main" val="27970920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PearsonAccess</a:t>
            </a:r>
            <a:r>
              <a:rPr lang="en-US" baseline="30000" dirty="0"/>
              <a:t>next</a:t>
            </a:r>
            <a:r>
              <a:rPr lang="en-US" dirty="0"/>
              <a:t> — User Interface</a:t>
            </a:r>
          </a:p>
        </p:txBody>
      </p:sp>
      <p:pic>
        <p:nvPicPr>
          <p:cNvPr id="7" name="Content Placeholder 6">
            <a:extLst>
              <a:ext uri="{FF2B5EF4-FFF2-40B4-BE49-F238E27FC236}">
                <a16:creationId xmlns:a16="http://schemas.microsoft.com/office/drawing/2014/main" id="{575F8678-C384-4CC9-94D8-7A1A502E43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3020" y="1747838"/>
            <a:ext cx="7285959" cy="4351337"/>
          </a:xfrm>
          <a:prstGeom prst="rect">
            <a:avLst/>
          </a:prstGeom>
          <a:ln w="19050">
            <a:solidFill>
              <a:schemeClr val="tx1"/>
            </a:solidFill>
          </a:ln>
        </p:spPr>
      </p:pic>
      <p:sp>
        <p:nvSpPr>
          <p:cNvPr id="3" name="Slide Number Placeholder 2">
            <a:extLst>
              <a:ext uri="{FF2B5EF4-FFF2-40B4-BE49-F238E27FC236}">
                <a16:creationId xmlns:a16="http://schemas.microsoft.com/office/drawing/2014/main" id="{DC784C42-9201-4923-852D-F4B85C5524BC}"/>
              </a:ext>
            </a:extLst>
          </p:cNvPr>
          <p:cNvSpPr>
            <a:spLocks noGrp="1"/>
          </p:cNvSpPr>
          <p:nvPr>
            <p:ph type="sldNum" sz="quarter" idx="12"/>
          </p:nvPr>
        </p:nvSpPr>
        <p:spPr/>
        <p:txBody>
          <a:bodyPr/>
          <a:lstStyle/>
          <a:p>
            <a:fld id="{CD5C70A5-9411-4B11-A0DB-D49D3D849901}" type="slidenum">
              <a:rPr lang="en-US" smtClean="0"/>
              <a:pPr/>
              <a:t>57</a:t>
            </a:fld>
            <a:endParaRPr lang="en-US" dirty="0"/>
          </a:p>
        </p:txBody>
      </p:sp>
    </p:spTree>
    <p:extLst>
      <p:ext uri="{BB962C8B-B14F-4D97-AF65-F5344CB8AC3E}">
        <p14:creationId xmlns:p14="http://schemas.microsoft.com/office/powerpoint/2010/main" val="9319024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New Student</a:t>
            </a:r>
          </a:p>
        </p:txBody>
      </p:sp>
      <p:sp>
        <p:nvSpPr>
          <p:cNvPr id="3" name="Slide Number Placeholder 2">
            <a:extLst>
              <a:ext uri="{FF2B5EF4-FFF2-40B4-BE49-F238E27FC236}">
                <a16:creationId xmlns:a16="http://schemas.microsoft.com/office/drawing/2014/main" id="{60C9DEF4-CD2F-44BF-A4FE-76EEE93C628B}"/>
              </a:ext>
            </a:extLst>
          </p:cNvPr>
          <p:cNvSpPr>
            <a:spLocks noGrp="1"/>
          </p:cNvSpPr>
          <p:nvPr>
            <p:ph type="sldNum" sz="quarter" idx="12"/>
          </p:nvPr>
        </p:nvSpPr>
        <p:spPr/>
        <p:txBody>
          <a:bodyPr/>
          <a:lstStyle/>
          <a:p>
            <a:fld id="{CD5C70A5-9411-4B11-A0DB-D49D3D849901}" type="slidenum">
              <a:rPr lang="en-US" smtClean="0"/>
              <a:pPr/>
              <a:t>58</a:t>
            </a:fld>
            <a:endParaRPr lang="en-US" dirty="0"/>
          </a:p>
        </p:txBody>
      </p:sp>
      <p:pic>
        <p:nvPicPr>
          <p:cNvPr id="6" name="Picture 5">
            <a:extLst>
              <a:ext uri="{FF2B5EF4-FFF2-40B4-BE49-F238E27FC236}">
                <a16:creationId xmlns:a16="http://schemas.microsoft.com/office/drawing/2014/main" id="{1CF3FEE4-BDC3-4F01-B69C-9A7F39613759}"/>
              </a:ext>
            </a:extLst>
          </p:cNvPr>
          <p:cNvPicPr>
            <a:picLocks noChangeAspect="1"/>
          </p:cNvPicPr>
          <p:nvPr/>
        </p:nvPicPr>
        <p:blipFill>
          <a:blip r:embed="rId3"/>
          <a:stretch>
            <a:fillRect/>
          </a:stretch>
        </p:blipFill>
        <p:spPr>
          <a:xfrm>
            <a:off x="1040762" y="2002260"/>
            <a:ext cx="10110476" cy="3413334"/>
          </a:xfrm>
          <a:prstGeom prst="rect">
            <a:avLst/>
          </a:prstGeom>
          <a:ln>
            <a:solidFill>
              <a:schemeClr val="tx1"/>
            </a:solidFill>
          </a:ln>
        </p:spPr>
      </p:pic>
    </p:spTree>
    <p:extLst>
      <p:ext uri="{BB962C8B-B14F-4D97-AF65-F5344CB8AC3E}">
        <p14:creationId xmlns:p14="http://schemas.microsoft.com/office/powerpoint/2010/main" val="2637217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Create/Edit Students</a:t>
            </a:r>
          </a:p>
        </p:txBody>
      </p:sp>
      <p:sp>
        <p:nvSpPr>
          <p:cNvPr id="3" name="Slide Number Placeholder 2">
            <a:extLst>
              <a:ext uri="{FF2B5EF4-FFF2-40B4-BE49-F238E27FC236}">
                <a16:creationId xmlns:a16="http://schemas.microsoft.com/office/drawing/2014/main" id="{D8D51F70-F07C-44B3-B7CF-F8C035A3A112}"/>
              </a:ext>
            </a:extLst>
          </p:cNvPr>
          <p:cNvSpPr>
            <a:spLocks noGrp="1"/>
          </p:cNvSpPr>
          <p:nvPr>
            <p:ph type="sldNum" sz="quarter" idx="12"/>
          </p:nvPr>
        </p:nvSpPr>
        <p:spPr/>
        <p:txBody>
          <a:bodyPr/>
          <a:lstStyle/>
          <a:p>
            <a:fld id="{CD5C70A5-9411-4B11-A0DB-D49D3D849901}" type="slidenum">
              <a:rPr lang="en-US" smtClean="0"/>
              <a:pPr/>
              <a:t>59</a:t>
            </a:fld>
            <a:endParaRPr lang="en-US" dirty="0"/>
          </a:p>
        </p:txBody>
      </p:sp>
      <p:pic>
        <p:nvPicPr>
          <p:cNvPr id="6" name="Picture 5">
            <a:extLst>
              <a:ext uri="{FF2B5EF4-FFF2-40B4-BE49-F238E27FC236}">
                <a16:creationId xmlns:a16="http://schemas.microsoft.com/office/drawing/2014/main" id="{0965738E-25AB-479F-B440-B2EE7B383CEF}"/>
              </a:ext>
            </a:extLst>
          </p:cNvPr>
          <p:cNvPicPr>
            <a:picLocks noChangeAspect="1"/>
          </p:cNvPicPr>
          <p:nvPr/>
        </p:nvPicPr>
        <p:blipFill>
          <a:blip r:embed="rId3"/>
          <a:stretch>
            <a:fillRect/>
          </a:stretch>
        </p:blipFill>
        <p:spPr>
          <a:xfrm>
            <a:off x="972190" y="1713508"/>
            <a:ext cx="10247619" cy="3908571"/>
          </a:xfrm>
          <a:prstGeom prst="rect">
            <a:avLst/>
          </a:prstGeom>
          <a:ln>
            <a:solidFill>
              <a:schemeClr val="tx1"/>
            </a:solidFill>
          </a:ln>
        </p:spPr>
      </p:pic>
    </p:spTree>
    <p:extLst>
      <p:ext uri="{BB962C8B-B14F-4D97-AF65-F5344CB8AC3E}">
        <p14:creationId xmlns:p14="http://schemas.microsoft.com/office/powerpoint/2010/main" val="3564074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Resources – Training Modules for Technology Coordinators</a:t>
            </a:r>
          </a:p>
        </p:txBody>
      </p:sp>
      <p:sp>
        <p:nvSpPr>
          <p:cNvPr id="4" name="Content Placeholder 3"/>
          <p:cNvSpPr>
            <a:spLocks noGrp="1"/>
          </p:cNvSpPr>
          <p:nvPr>
            <p:ph idx="1"/>
          </p:nvPr>
        </p:nvSpPr>
        <p:spPr/>
        <p:txBody>
          <a:bodyPr/>
          <a:lstStyle/>
          <a:p>
            <a:r>
              <a:rPr lang="en-US" dirty="0">
                <a:hlinkClick r:id="rId4"/>
              </a:rPr>
              <a:t>https://nj.mypearsonsupport.com/</a:t>
            </a:r>
            <a:endParaRPr lang="en-US" dirty="0"/>
          </a:p>
          <a:p>
            <a:pPr lvl="1"/>
            <a:r>
              <a:rPr lang="en-US" dirty="0"/>
              <a:t>Proctor Caching and TestNav Configuration</a:t>
            </a:r>
          </a:p>
          <a:p>
            <a:pPr lvl="1"/>
            <a:r>
              <a:rPr lang="en-US" dirty="0"/>
              <a:t>Infrastructure Trial</a:t>
            </a:r>
          </a:p>
        </p:txBody>
      </p:sp>
      <p:sp>
        <p:nvSpPr>
          <p:cNvPr id="3" name="Slide Number Placeholder 2">
            <a:extLst>
              <a:ext uri="{FF2B5EF4-FFF2-40B4-BE49-F238E27FC236}">
                <a16:creationId xmlns:a16="http://schemas.microsoft.com/office/drawing/2014/main" id="{DC2B8EBF-A383-479E-88C0-9216745A7841}"/>
              </a:ext>
            </a:extLst>
          </p:cNvPr>
          <p:cNvSpPr>
            <a:spLocks noGrp="1"/>
          </p:cNvSpPr>
          <p:nvPr>
            <p:ph type="sldNum" sz="quarter" idx="12"/>
          </p:nvPr>
        </p:nvSpPr>
        <p:spPr/>
        <p:txBody>
          <a:bodyPr/>
          <a:lstStyle/>
          <a:p>
            <a:fld id="{CD5C70A5-9411-4B11-A0DB-D49D3D849901}" type="slidenum">
              <a:rPr lang="en-US" smtClean="0"/>
              <a:pPr/>
              <a:t>6</a:t>
            </a:fld>
            <a:endParaRPr lang="en-US" dirty="0"/>
          </a:p>
        </p:txBody>
      </p:sp>
    </p:spTree>
    <p:custDataLst>
      <p:tags r:id="rId1"/>
    </p:custDataLst>
    <p:extLst>
      <p:ext uri="{BB962C8B-B14F-4D97-AF65-F5344CB8AC3E}">
        <p14:creationId xmlns:p14="http://schemas.microsoft.com/office/powerpoint/2010/main" val="42897504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 Students</a:t>
            </a:r>
          </a:p>
        </p:txBody>
      </p:sp>
      <p:sp>
        <p:nvSpPr>
          <p:cNvPr id="3" name="Slide Number Placeholder 2">
            <a:extLst>
              <a:ext uri="{FF2B5EF4-FFF2-40B4-BE49-F238E27FC236}">
                <a16:creationId xmlns:a16="http://schemas.microsoft.com/office/drawing/2014/main" id="{D9211530-E585-4FFA-A509-D60DE0403745}"/>
              </a:ext>
            </a:extLst>
          </p:cNvPr>
          <p:cNvSpPr>
            <a:spLocks noGrp="1"/>
          </p:cNvSpPr>
          <p:nvPr>
            <p:ph type="sldNum" sz="quarter" idx="12"/>
          </p:nvPr>
        </p:nvSpPr>
        <p:spPr/>
        <p:txBody>
          <a:bodyPr/>
          <a:lstStyle/>
          <a:p>
            <a:fld id="{CD5C70A5-9411-4B11-A0DB-D49D3D849901}" type="slidenum">
              <a:rPr lang="en-US" smtClean="0"/>
              <a:pPr/>
              <a:t>60</a:t>
            </a:fld>
            <a:endParaRPr lang="en-US" dirty="0"/>
          </a:p>
        </p:txBody>
      </p:sp>
      <p:pic>
        <p:nvPicPr>
          <p:cNvPr id="6" name="Picture 5">
            <a:extLst>
              <a:ext uri="{FF2B5EF4-FFF2-40B4-BE49-F238E27FC236}">
                <a16:creationId xmlns:a16="http://schemas.microsoft.com/office/drawing/2014/main" id="{9081D70B-15FC-4E47-9AF4-C5291A1EF180}"/>
              </a:ext>
            </a:extLst>
          </p:cNvPr>
          <p:cNvPicPr>
            <a:picLocks noChangeAspect="1"/>
          </p:cNvPicPr>
          <p:nvPr/>
        </p:nvPicPr>
        <p:blipFill>
          <a:blip r:embed="rId3"/>
          <a:stretch>
            <a:fillRect/>
          </a:stretch>
        </p:blipFill>
        <p:spPr>
          <a:xfrm>
            <a:off x="984276" y="1977099"/>
            <a:ext cx="10369524" cy="3474286"/>
          </a:xfrm>
          <a:prstGeom prst="rect">
            <a:avLst/>
          </a:prstGeom>
          <a:ln>
            <a:solidFill>
              <a:schemeClr val="tx1"/>
            </a:solidFill>
          </a:ln>
        </p:spPr>
      </p:pic>
    </p:spTree>
    <p:extLst>
      <p:ext uri="{BB962C8B-B14F-4D97-AF65-F5344CB8AC3E}">
        <p14:creationId xmlns:p14="http://schemas.microsoft.com/office/powerpoint/2010/main" val="33686774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Register Students</a:t>
            </a:r>
          </a:p>
        </p:txBody>
      </p:sp>
      <p:sp>
        <p:nvSpPr>
          <p:cNvPr id="3" name="Slide Number Placeholder 2">
            <a:extLst>
              <a:ext uri="{FF2B5EF4-FFF2-40B4-BE49-F238E27FC236}">
                <a16:creationId xmlns:a16="http://schemas.microsoft.com/office/drawing/2014/main" id="{0334AD52-3590-45B8-8FDD-D29E1F07626D}"/>
              </a:ext>
            </a:extLst>
          </p:cNvPr>
          <p:cNvSpPr>
            <a:spLocks noGrp="1"/>
          </p:cNvSpPr>
          <p:nvPr>
            <p:ph type="sldNum" sz="quarter" idx="12"/>
          </p:nvPr>
        </p:nvSpPr>
        <p:spPr/>
        <p:txBody>
          <a:bodyPr/>
          <a:lstStyle/>
          <a:p>
            <a:fld id="{CD5C70A5-9411-4B11-A0DB-D49D3D849901}" type="slidenum">
              <a:rPr lang="en-US" smtClean="0"/>
              <a:pPr/>
              <a:t>61</a:t>
            </a:fld>
            <a:endParaRPr lang="en-US" dirty="0"/>
          </a:p>
        </p:txBody>
      </p:sp>
      <p:pic>
        <p:nvPicPr>
          <p:cNvPr id="8" name="Content Placeholder 7">
            <a:extLst>
              <a:ext uri="{FF2B5EF4-FFF2-40B4-BE49-F238E27FC236}">
                <a16:creationId xmlns:a16="http://schemas.microsoft.com/office/drawing/2014/main" id="{749DEC61-42DA-4C3F-AD9F-247D8AE911EA}"/>
              </a:ext>
            </a:extLst>
          </p:cNvPr>
          <p:cNvPicPr>
            <a:picLocks noGrp="1" noChangeAspect="1"/>
          </p:cNvPicPr>
          <p:nvPr>
            <p:ph idx="1"/>
          </p:nvPr>
        </p:nvPicPr>
        <p:blipFill>
          <a:blip r:embed="rId3"/>
          <a:stretch>
            <a:fillRect/>
          </a:stretch>
        </p:blipFill>
        <p:spPr>
          <a:xfrm>
            <a:off x="838200" y="1864234"/>
            <a:ext cx="10515600" cy="4118544"/>
          </a:xfrm>
          <a:prstGeom prst="rect">
            <a:avLst/>
          </a:prstGeom>
        </p:spPr>
      </p:pic>
    </p:spTree>
    <p:extLst>
      <p:ext uri="{BB962C8B-B14F-4D97-AF65-F5344CB8AC3E}">
        <p14:creationId xmlns:p14="http://schemas.microsoft.com/office/powerpoint/2010/main" val="29317542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 Student Tests </a:t>
            </a:r>
          </a:p>
        </p:txBody>
      </p:sp>
      <p:pic>
        <p:nvPicPr>
          <p:cNvPr id="7" name="Content Placeholder 6">
            <a:extLst>
              <a:ext uri="{FF2B5EF4-FFF2-40B4-BE49-F238E27FC236}">
                <a16:creationId xmlns:a16="http://schemas.microsoft.com/office/drawing/2014/main" id="{76947657-8287-4FEA-8E2D-EF7475BDCD5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1800" y="1961356"/>
            <a:ext cx="6248400" cy="3924300"/>
          </a:xfrm>
          <a:prstGeom prst="rect">
            <a:avLst/>
          </a:prstGeom>
          <a:ln w="9525">
            <a:solidFill>
              <a:schemeClr val="tx1"/>
            </a:solidFill>
          </a:ln>
        </p:spPr>
      </p:pic>
      <p:sp>
        <p:nvSpPr>
          <p:cNvPr id="3" name="Slide Number Placeholder 2">
            <a:extLst>
              <a:ext uri="{FF2B5EF4-FFF2-40B4-BE49-F238E27FC236}">
                <a16:creationId xmlns:a16="http://schemas.microsoft.com/office/drawing/2014/main" id="{FC5B7553-5DB1-4127-8632-F0B3892115AC}"/>
              </a:ext>
            </a:extLst>
          </p:cNvPr>
          <p:cNvSpPr>
            <a:spLocks noGrp="1"/>
          </p:cNvSpPr>
          <p:nvPr>
            <p:ph type="sldNum" sz="quarter" idx="12"/>
          </p:nvPr>
        </p:nvSpPr>
        <p:spPr/>
        <p:txBody>
          <a:bodyPr/>
          <a:lstStyle/>
          <a:p>
            <a:fld id="{CD5C70A5-9411-4B11-A0DB-D49D3D849901}" type="slidenum">
              <a:rPr lang="en-US" smtClean="0"/>
              <a:pPr/>
              <a:t>62</a:t>
            </a:fld>
            <a:endParaRPr lang="en-US" dirty="0"/>
          </a:p>
        </p:txBody>
      </p:sp>
    </p:spTree>
    <p:extLst>
      <p:ext uri="{BB962C8B-B14F-4D97-AF65-F5344CB8AC3E}">
        <p14:creationId xmlns:p14="http://schemas.microsoft.com/office/powerpoint/2010/main" val="12761281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Online Testing Management</a:t>
            </a:r>
            <a:endParaRPr lang="en-US" dirty="0"/>
          </a:p>
        </p:txBody>
      </p:sp>
      <p:sp>
        <p:nvSpPr>
          <p:cNvPr id="7" name="Content Placeholder 6">
            <a:extLst>
              <a:ext uri="{FF2B5EF4-FFF2-40B4-BE49-F238E27FC236}">
                <a16:creationId xmlns:a16="http://schemas.microsoft.com/office/drawing/2014/main" id="{5EDEF6E4-F5E4-435B-9D75-67020B20FD28}"/>
              </a:ext>
            </a:extLst>
          </p:cNvPr>
          <p:cNvSpPr>
            <a:spLocks noGrp="1"/>
          </p:cNvSpPr>
          <p:nvPr>
            <p:ph idx="1"/>
          </p:nvPr>
        </p:nvSpPr>
        <p:spPr>
          <a:xfrm>
            <a:off x="838200" y="1747838"/>
            <a:ext cx="10515600" cy="4351337"/>
          </a:xfrm>
          <a:prstGeom prst="rect">
            <a:avLst/>
          </a:prstGeom>
        </p:spPr>
        <p:txBody>
          <a:bodyPr wrap="square">
            <a:spAutoFit/>
          </a:bodyPr>
          <a:lstStyle/>
          <a:p>
            <a:pPr eaLnBrk="0" hangingPunct="0">
              <a:buClr>
                <a:srgbClr val="7030A0"/>
              </a:buClr>
              <a:buSzPct val="115000"/>
            </a:pPr>
            <a:r>
              <a:rPr lang="en-US" sz="2400" b="1" dirty="0">
                <a:solidFill>
                  <a:prstClr val="black"/>
                </a:solidFill>
                <a:cs typeface="Arial" charset="0"/>
              </a:rPr>
              <a:t>Important Notes for Online Testing Management:</a:t>
            </a:r>
          </a:p>
          <a:p>
            <a:pPr eaLnBrk="0" hangingPunct="0">
              <a:buClr>
                <a:srgbClr val="7030A0"/>
              </a:buClr>
              <a:buSzPct val="115000"/>
            </a:pPr>
            <a:endParaRPr lang="en-US" sz="2400" dirty="0">
              <a:solidFill>
                <a:prstClr val="black"/>
              </a:solidFill>
              <a:cs typeface="Arial" charset="0"/>
            </a:endParaRPr>
          </a:p>
          <a:p>
            <a:pPr marL="257175" indent="-257175" eaLnBrk="0" hangingPunct="0">
              <a:buSzPct val="115000"/>
              <a:buFont typeface="Arial" panose="020B0604020202020204" pitchFamily="34" charset="0"/>
              <a:buChar char="•"/>
            </a:pPr>
            <a:r>
              <a:rPr lang="en-US" sz="2400" b="1" dirty="0">
                <a:solidFill>
                  <a:prstClr val="black"/>
                </a:solidFill>
                <a:cs typeface="Arial" charset="0"/>
              </a:rPr>
              <a:t>Human Reader or Human Signer: </a:t>
            </a:r>
            <a:r>
              <a:rPr lang="en-US" sz="2400" dirty="0">
                <a:solidFill>
                  <a:prstClr val="black"/>
                </a:solidFill>
                <a:cs typeface="Arial" charset="0"/>
              </a:rPr>
              <a:t>Students with this accommodation will need to be grouped in a separate session and the session will have the “Proctor Reads Aloud” option checked</a:t>
            </a:r>
          </a:p>
          <a:p>
            <a:pPr eaLnBrk="0" hangingPunct="0">
              <a:buSzPct val="115000"/>
            </a:pPr>
            <a:endParaRPr lang="en-US" sz="2400" dirty="0">
              <a:solidFill>
                <a:prstClr val="black"/>
              </a:solidFill>
              <a:cs typeface="Arial" charset="0"/>
            </a:endParaRPr>
          </a:p>
          <a:p>
            <a:pPr marL="257175" indent="-257175" eaLnBrk="0" hangingPunct="0">
              <a:buSzPct val="115000"/>
              <a:buFont typeface="Arial" panose="020B0604020202020204" pitchFamily="34" charset="0"/>
              <a:buChar char="•"/>
            </a:pPr>
            <a:r>
              <a:rPr lang="en-US" sz="2400" b="1" dirty="0">
                <a:solidFill>
                  <a:prstClr val="black"/>
                </a:solidFill>
                <a:cs typeface="Arial" charset="0"/>
              </a:rPr>
              <a:t>Text-to-Speech: </a:t>
            </a:r>
            <a:r>
              <a:rPr lang="en-US" sz="2400" dirty="0">
                <a:solidFill>
                  <a:prstClr val="black"/>
                </a:solidFill>
                <a:cs typeface="Arial" charset="0"/>
              </a:rPr>
              <a:t>Students with this accessibility feature can be in sessions with other students. You can test these students in the same room if headphones are used</a:t>
            </a:r>
          </a:p>
        </p:txBody>
      </p:sp>
      <p:sp>
        <p:nvSpPr>
          <p:cNvPr id="3" name="Slide Number Placeholder 2">
            <a:extLst>
              <a:ext uri="{FF2B5EF4-FFF2-40B4-BE49-F238E27FC236}">
                <a16:creationId xmlns:a16="http://schemas.microsoft.com/office/drawing/2014/main" id="{957A8861-17AF-44BF-ADE1-5FB13FF9451F}"/>
              </a:ext>
            </a:extLst>
          </p:cNvPr>
          <p:cNvSpPr>
            <a:spLocks noGrp="1"/>
          </p:cNvSpPr>
          <p:nvPr>
            <p:ph type="sldNum" sz="quarter" idx="12"/>
          </p:nvPr>
        </p:nvSpPr>
        <p:spPr/>
        <p:txBody>
          <a:bodyPr/>
          <a:lstStyle/>
          <a:p>
            <a:fld id="{CD5C70A5-9411-4B11-A0DB-D49D3D849901}" type="slidenum">
              <a:rPr lang="en-US" smtClean="0"/>
              <a:pPr/>
              <a:t>63</a:t>
            </a:fld>
            <a:endParaRPr lang="en-US" dirty="0"/>
          </a:p>
        </p:txBody>
      </p:sp>
    </p:spTree>
    <p:extLst>
      <p:ext uri="{BB962C8B-B14F-4D97-AF65-F5344CB8AC3E}">
        <p14:creationId xmlns:p14="http://schemas.microsoft.com/office/powerpoint/2010/main" val="3797668315"/>
      </p:ext>
    </p:extLst>
  </p:cSld>
  <p:clrMapOvr>
    <a:overrideClrMapping bg1="lt1" tx1="dk1" bg2="lt2" tx2="dk2" accent1="accent1" accent2="accent2" accent3="accent3" accent4="accent4" accent5="accent5" accent6="accent6" hlink="hlink" folHlink="folHlink"/>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Demonstration: PearsonAccess</a:t>
            </a:r>
            <a:r>
              <a:rPr lang="en-US" baseline="30000" dirty="0"/>
              <a:t>next</a:t>
            </a:r>
          </a:p>
        </p:txBody>
      </p:sp>
      <p:sp>
        <p:nvSpPr>
          <p:cNvPr id="4" name="Title 1"/>
          <p:cNvSpPr txBox="1">
            <a:spLocks/>
          </p:cNvSpPr>
          <p:nvPr/>
        </p:nvSpPr>
        <p:spPr>
          <a:xfrm>
            <a:off x="4781550" y="857250"/>
            <a:ext cx="4743450" cy="914400"/>
          </a:xfrm>
          <a:prstGeom prst="rect">
            <a:avLst/>
          </a:prstGeom>
        </p:spPr>
        <p:txBody>
          <a:bodyPr lIns="67409" tIns="33705" rIns="67409" bIns="33705"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3300" b="1" dirty="0">
              <a:solidFill>
                <a:prstClr val="black"/>
              </a:solidFill>
            </a:endParaRPr>
          </a:p>
        </p:txBody>
      </p:sp>
      <p:sp>
        <p:nvSpPr>
          <p:cNvPr id="8" name="Rectangle 3">
            <a:extLst>
              <a:ext uri="{FF2B5EF4-FFF2-40B4-BE49-F238E27FC236}">
                <a16:creationId xmlns:a16="http://schemas.microsoft.com/office/drawing/2014/main" id="{F91FF7ED-374E-4050-BB6E-494CD6EC2B2A}"/>
              </a:ext>
            </a:extLst>
          </p:cNvPr>
          <p:cNvSpPr txBox="1">
            <a:spLocks noGrp="1" noChangeArrowheads="1"/>
          </p:cNvSpPr>
          <p:nvPr>
            <p:ph idx="1"/>
          </p:nvPr>
        </p:nvSpPr>
        <p:spPr>
          <a:xfrm>
            <a:off x="838200" y="1747838"/>
            <a:ext cx="10515600" cy="4351337"/>
          </a:xfrm>
          <a:prstGeom prst="rect">
            <a:avLst/>
          </a:prstGeom>
        </p:spPr>
        <p:txBody>
          <a:bodyPr lIns="68580"/>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100" dirty="0">
                <a:solidFill>
                  <a:prstClr val="black"/>
                </a:solidFill>
              </a:rPr>
              <a:t>Create Sessions</a:t>
            </a:r>
          </a:p>
          <a:p>
            <a:pPr lvl="1"/>
            <a:r>
              <a:rPr lang="en-US" sz="1800" dirty="0">
                <a:solidFill>
                  <a:prstClr val="black"/>
                </a:solidFill>
              </a:rPr>
              <a:t>Adding Students</a:t>
            </a:r>
          </a:p>
          <a:p>
            <a:r>
              <a:rPr lang="en-US" sz="2100" dirty="0">
                <a:solidFill>
                  <a:prstClr val="black"/>
                </a:solidFill>
              </a:rPr>
              <a:t>Print Student Testing Tickets</a:t>
            </a:r>
          </a:p>
          <a:p>
            <a:r>
              <a:rPr lang="en-US" sz="2100" dirty="0">
                <a:solidFill>
                  <a:prstClr val="black"/>
                </a:solidFill>
              </a:rPr>
              <a:t>Prepare Sessions</a:t>
            </a:r>
          </a:p>
          <a:p>
            <a:r>
              <a:rPr lang="en-US" sz="2100" dirty="0">
                <a:solidFill>
                  <a:prstClr val="black"/>
                </a:solidFill>
              </a:rPr>
              <a:t>Start Sessions</a:t>
            </a:r>
            <a:endParaRPr lang="en-US" sz="1800" dirty="0">
              <a:solidFill>
                <a:prstClr val="black"/>
              </a:solidFill>
            </a:endParaRPr>
          </a:p>
          <a:p>
            <a:endParaRPr lang="en-US" sz="1800" dirty="0">
              <a:solidFill>
                <a:prstClr val="black"/>
              </a:solidFill>
            </a:endParaRPr>
          </a:p>
        </p:txBody>
      </p:sp>
      <p:sp>
        <p:nvSpPr>
          <p:cNvPr id="3" name="Slide Number Placeholder 2">
            <a:extLst>
              <a:ext uri="{FF2B5EF4-FFF2-40B4-BE49-F238E27FC236}">
                <a16:creationId xmlns:a16="http://schemas.microsoft.com/office/drawing/2014/main" id="{20630A70-7420-4BBB-8514-F8BAC401EAA0}"/>
              </a:ext>
            </a:extLst>
          </p:cNvPr>
          <p:cNvSpPr>
            <a:spLocks noGrp="1"/>
          </p:cNvSpPr>
          <p:nvPr>
            <p:ph type="sldNum" sz="quarter" idx="12"/>
          </p:nvPr>
        </p:nvSpPr>
        <p:spPr/>
        <p:txBody>
          <a:bodyPr/>
          <a:lstStyle/>
          <a:p>
            <a:fld id="{CD5C70A5-9411-4B11-A0DB-D49D3D849901}" type="slidenum">
              <a:rPr lang="en-US" smtClean="0"/>
              <a:pPr/>
              <a:t>64</a:t>
            </a:fld>
            <a:endParaRPr lang="en-US" dirty="0"/>
          </a:p>
        </p:txBody>
      </p:sp>
    </p:spTree>
    <p:custDataLst>
      <p:tags r:id="rId1"/>
    </p:custDataLst>
    <p:extLst>
      <p:ext uri="{BB962C8B-B14F-4D97-AF65-F5344CB8AC3E}">
        <p14:creationId xmlns:p14="http://schemas.microsoft.com/office/powerpoint/2010/main" val="10337470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Session</a:t>
            </a:r>
          </a:p>
        </p:txBody>
      </p:sp>
      <p:pic>
        <p:nvPicPr>
          <p:cNvPr id="7" name="Content Placeholder 6">
            <a:extLst>
              <a:ext uri="{FF2B5EF4-FFF2-40B4-BE49-F238E27FC236}">
                <a16:creationId xmlns:a16="http://schemas.microsoft.com/office/drawing/2014/main" id="{D72C0C09-19D2-46A0-BF26-9C7DE23D251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62300" y="2099469"/>
            <a:ext cx="5867400" cy="3648075"/>
          </a:xfrm>
          <a:prstGeom prst="rect">
            <a:avLst/>
          </a:prstGeom>
          <a:ln w="19050">
            <a:solidFill>
              <a:schemeClr val="tx1"/>
            </a:solidFill>
          </a:ln>
        </p:spPr>
      </p:pic>
      <p:sp>
        <p:nvSpPr>
          <p:cNvPr id="3" name="Slide Number Placeholder 2">
            <a:extLst>
              <a:ext uri="{FF2B5EF4-FFF2-40B4-BE49-F238E27FC236}">
                <a16:creationId xmlns:a16="http://schemas.microsoft.com/office/drawing/2014/main" id="{57A3D573-CBDD-4595-AB48-BA7D6474939E}"/>
              </a:ext>
            </a:extLst>
          </p:cNvPr>
          <p:cNvSpPr>
            <a:spLocks noGrp="1"/>
          </p:cNvSpPr>
          <p:nvPr>
            <p:ph type="sldNum" sz="quarter" idx="12"/>
          </p:nvPr>
        </p:nvSpPr>
        <p:spPr/>
        <p:txBody>
          <a:bodyPr/>
          <a:lstStyle/>
          <a:p>
            <a:fld id="{CD5C70A5-9411-4B11-A0DB-D49D3D849901}" type="slidenum">
              <a:rPr lang="en-US" smtClean="0"/>
              <a:pPr/>
              <a:t>65</a:t>
            </a:fld>
            <a:endParaRPr lang="en-US" dirty="0"/>
          </a:p>
        </p:txBody>
      </p:sp>
    </p:spTree>
    <p:extLst>
      <p:ext uri="{BB962C8B-B14F-4D97-AF65-F5344CB8AC3E}">
        <p14:creationId xmlns:p14="http://schemas.microsoft.com/office/powerpoint/2010/main" val="5682562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A9685EAF-3F7C-42F4-8080-D9F2EC544302}"/>
              </a:ext>
            </a:extLst>
          </p:cNvPr>
          <p:cNvPicPr>
            <a:picLocks noGrp="1" noChangeAspect="1"/>
          </p:cNvPicPr>
          <p:nvPr>
            <p:ph idx="1"/>
          </p:nvPr>
        </p:nvPicPr>
        <p:blipFill rotWithShape="1">
          <a:blip r:embed="rId3"/>
          <a:srcRect b="17982"/>
          <a:stretch/>
        </p:blipFill>
        <p:spPr>
          <a:xfrm>
            <a:off x="2570122" y="1747838"/>
            <a:ext cx="7051755" cy="4351337"/>
          </a:xfrm>
          <a:prstGeom prst="rect">
            <a:avLst/>
          </a:prstGeom>
          <a:ln w="19050">
            <a:solidFill>
              <a:schemeClr val="tx1"/>
            </a:solidFill>
          </a:ln>
        </p:spPr>
      </p:pic>
      <p:sp>
        <p:nvSpPr>
          <p:cNvPr id="2" name="Title 1"/>
          <p:cNvSpPr>
            <a:spLocks noGrp="1"/>
          </p:cNvSpPr>
          <p:nvPr>
            <p:ph type="title"/>
          </p:nvPr>
        </p:nvSpPr>
        <p:spPr/>
        <p:txBody>
          <a:bodyPr/>
          <a:lstStyle/>
          <a:p>
            <a:r>
              <a:rPr lang="en-US" dirty="0"/>
              <a:t>Create a Session</a:t>
            </a:r>
          </a:p>
        </p:txBody>
      </p:sp>
      <p:sp>
        <p:nvSpPr>
          <p:cNvPr id="8" name="Rounded Rectangle 7"/>
          <p:cNvSpPr/>
          <p:nvPr/>
        </p:nvSpPr>
        <p:spPr>
          <a:xfrm>
            <a:off x="4288357" y="4549018"/>
            <a:ext cx="1371600" cy="6286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ular Callout 8"/>
          <p:cNvSpPr/>
          <p:nvPr/>
        </p:nvSpPr>
        <p:spPr>
          <a:xfrm>
            <a:off x="2660291" y="3013505"/>
            <a:ext cx="1543050" cy="1314450"/>
          </a:xfrm>
          <a:prstGeom prst="wedgeRectCallout">
            <a:avLst>
              <a:gd name="adj1" fmla="val 52256"/>
              <a:gd name="adj2" fmla="val -81359"/>
            </a:avLst>
          </a:prstGeom>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350" dirty="0"/>
              <a:t>NJ Naming Convention:</a:t>
            </a:r>
          </a:p>
          <a:p>
            <a:pPr algn="ctr"/>
            <a:r>
              <a:rPr lang="en-US" sz="1050" dirty="0"/>
              <a:t>ContentArea-Grade-TestAdminLastName-RoomNumber-AMorPM-ExtendedTime-IEP-504-ELAccommodation</a:t>
            </a:r>
          </a:p>
        </p:txBody>
      </p:sp>
      <p:sp>
        <p:nvSpPr>
          <p:cNvPr id="3" name="Slide Number Placeholder 2">
            <a:extLst>
              <a:ext uri="{FF2B5EF4-FFF2-40B4-BE49-F238E27FC236}">
                <a16:creationId xmlns:a16="http://schemas.microsoft.com/office/drawing/2014/main" id="{77B0B1CA-181F-4040-99F0-2846799DD812}"/>
              </a:ext>
            </a:extLst>
          </p:cNvPr>
          <p:cNvSpPr>
            <a:spLocks noGrp="1"/>
          </p:cNvSpPr>
          <p:nvPr>
            <p:ph type="sldNum" sz="quarter" idx="12"/>
          </p:nvPr>
        </p:nvSpPr>
        <p:spPr/>
        <p:txBody>
          <a:bodyPr/>
          <a:lstStyle/>
          <a:p>
            <a:fld id="{CD5C70A5-9411-4B11-A0DB-D49D3D849901}" type="slidenum">
              <a:rPr lang="en-US" smtClean="0"/>
              <a:pPr/>
              <a:t>66</a:t>
            </a:fld>
            <a:endParaRPr lang="en-US" dirty="0"/>
          </a:p>
        </p:txBody>
      </p:sp>
    </p:spTree>
    <p:extLst>
      <p:ext uri="{BB962C8B-B14F-4D97-AF65-F5344CB8AC3E}">
        <p14:creationId xmlns:p14="http://schemas.microsoft.com/office/powerpoint/2010/main" val="5713937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Students to Sessions</a:t>
            </a:r>
          </a:p>
        </p:txBody>
      </p:sp>
      <p:pic>
        <p:nvPicPr>
          <p:cNvPr id="7" name="Content Placeholder 6">
            <a:extLst>
              <a:ext uri="{FF2B5EF4-FFF2-40B4-BE49-F238E27FC236}">
                <a16:creationId xmlns:a16="http://schemas.microsoft.com/office/drawing/2014/main" id="{8DF5AEEB-0A80-40BB-A5A2-E7633C25D90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62275" y="1985169"/>
            <a:ext cx="6267450" cy="3876675"/>
          </a:xfrm>
          <a:prstGeom prst="rect">
            <a:avLst/>
          </a:prstGeom>
          <a:ln w="19050">
            <a:solidFill>
              <a:schemeClr val="tx1"/>
            </a:solidFill>
          </a:ln>
        </p:spPr>
      </p:pic>
      <p:sp>
        <p:nvSpPr>
          <p:cNvPr id="3" name="Slide Number Placeholder 2">
            <a:extLst>
              <a:ext uri="{FF2B5EF4-FFF2-40B4-BE49-F238E27FC236}">
                <a16:creationId xmlns:a16="http://schemas.microsoft.com/office/drawing/2014/main" id="{7D059C3C-229A-405E-999C-50FE34044F19}"/>
              </a:ext>
            </a:extLst>
          </p:cNvPr>
          <p:cNvSpPr>
            <a:spLocks noGrp="1"/>
          </p:cNvSpPr>
          <p:nvPr>
            <p:ph type="sldNum" sz="quarter" idx="12"/>
          </p:nvPr>
        </p:nvSpPr>
        <p:spPr/>
        <p:txBody>
          <a:bodyPr/>
          <a:lstStyle/>
          <a:p>
            <a:fld id="{CD5C70A5-9411-4B11-A0DB-D49D3D849901}" type="slidenum">
              <a:rPr lang="en-US" smtClean="0"/>
              <a:pPr/>
              <a:t>67</a:t>
            </a:fld>
            <a:endParaRPr lang="en-US" dirty="0"/>
          </a:p>
        </p:txBody>
      </p:sp>
    </p:spTree>
    <p:extLst>
      <p:ext uri="{BB962C8B-B14F-4D97-AF65-F5344CB8AC3E}">
        <p14:creationId xmlns:p14="http://schemas.microsoft.com/office/powerpoint/2010/main" val="13774262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Print Student Authorization Tickets</a:t>
            </a:r>
          </a:p>
        </p:txBody>
      </p:sp>
      <p:sp>
        <p:nvSpPr>
          <p:cNvPr id="6" name="TextBox 5"/>
          <p:cNvSpPr txBox="1"/>
          <p:nvPr/>
        </p:nvSpPr>
        <p:spPr>
          <a:xfrm>
            <a:off x="1524000" y="1493245"/>
            <a:ext cx="8880764" cy="1061829"/>
          </a:xfrm>
          <a:prstGeom prst="rect">
            <a:avLst/>
          </a:prstGeom>
          <a:noFill/>
        </p:spPr>
        <p:txBody>
          <a:bodyPr wrap="square" rtlCol="0">
            <a:spAutoFit/>
          </a:bodyPr>
          <a:lstStyle/>
          <a:p>
            <a:r>
              <a:rPr lang="en-US" sz="2100" dirty="0"/>
              <a:t>Student test tickets contain the log in and TestNav URL that students need in order to access their assigned tests. </a:t>
            </a:r>
            <a:r>
              <a:rPr lang="en-US" sz="2100" b="1" dirty="0"/>
              <a:t>Test tickets are secure materials and can only be printed by the District/School Test Coordinator.</a:t>
            </a:r>
          </a:p>
        </p:txBody>
      </p:sp>
      <p:pic>
        <p:nvPicPr>
          <p:cNvPr id="8" name="Content Placeholder 7">
            <a:extLst>
              <a:ext uri="{FF2B5EF4-FFF2-40B4-BE49-F238E27FC236}">
                <a16:creationId xmlns:a16="http://schemas.microsoft.com/office/drawing/2014/main" id="{376A77A8-27AE-4BB7-81B6-538ACDB80B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00275" y="2605088"/>
            <a:ext cx="7791450" cy="3571875"/>
          </a:xfrm>
          <a:prstGeom prst="rect">
            <a:avLst/>
          </a:prstGeom>
          <a:ln w="19050">
            <a:solidFill>
              <a:schemeClr val="tx1"/>
            </a:solidFill>
          </a:ln>
        </p:spPr>
      </p:pic>
      <p:sp>
        <p:nvSpPr>
          <p:cNvPr id="2" name="Slide Number Placeholder 1">
            <a:extLst>
              <a:ext uri="{FF2B5EF4-FFF2-40B4-BE49-F238E27FC236}">
                <a16:creationId xmlns:a16="http://schemas.microsoft.com/office/drawing/2014/main" id="{E5C18EBF-586A-4E74-9E34-D8AE4A55504C}"/>
              </a:ext>
            </a:extLst>
          </p:cNvPr>
          <p:cNvSpPr>
            <a:spLocks noGrp="1"/>
          </p:cNvSpPr>
          <p:nvPr>
            <p:ph type="sldNum" sz="quarter" idx="12"/>
          </p:nvPr>
        </p:nvSpPr>
        <p:spPr/>
        <p:txBody>
          <a:bodyPr/>
          <a:lstStyle/>
          <a:p>
            <a:fld id="{CD5C70A5-9411-4B11-A0DB-D49D3D849901}" type="slidenum">
              <a:rPr lang="en-US" smtClean="0"/>
              <a:pPr/>
              <a:t>68</a:t>
            </a:fld>
            <a:endParaRPr lang="en-US" dirty="0"/>
          </a:p>
        </p:txBody>
      </p:sp>
    </p:spTree>
    <p:extLst>
      <p:ext uri="{BB962C8B-B14F-4D97-AF65-F5344CB8AC3E}">
        <p14:creationId xmlns:p14="http://schemas.microsoft.com/office/powerpoint/2010/main" val="7992333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Prepare Sessions</a:t>
            </a:r>
          </a:p>
        </p:txBody>
      </p:sp>
      <p:sp>
        <p:nvSpPr>
          <p:cNvPr id="7" name="Content Placeholder 6">
            <a:extLst>
              <a:ext uri="{FF2B5EF4-FFF2-40B4-BE49-F238E27FC236}">
                <a16:creationId xmlns:a16="http://schemas.microsoft.com/office/drawing/2014/main" id="{977269EB-7D20-4BC6-BE8A-07EB64BEFC15}"/>
              </a:ext>
            </a:extLst>
          </p:cNvPr>
          <p:cNvSpPr>
            <a:spLocks noGrp="1"/>
          </p:cNvSpPr>
          <p:nvPr>
            <p:ph idx="1"/>
          </p:nvPr>
        </p:nvSpPr>
        <p:spPr>
          <a:xfrm>
            <a:off x="838200" y="1747838"/>
            <a:ext cx="10515600" cy="4412490"/>
          </a:xfrm>
          <a:prstGeom prst="rect">
            <a:avLst/>
          </a:prstGeom>
        </p:spPr>
        <p:txBody>
          <a:bodyPr wrap="square">
            <a:spAutoFit/>
          </a:bodyPr>
          <a:lstStyle/>
          <a:p>
            <a:pPr marL="342900" indent="-342900">
              <a:buClr>
                <a:schemeClr val="dk1"/>
              </a:buClr>
              <a:buSzPct val="100000"/>
              <a:buFont typeface="Arial"/>
              <a:buChar char="•"/>
            </a:pPr>
            <a:r>
              <a:rPr lang="en-US" sz="2200" b="1" dirty="0">
                <a:solidFill>
                  <a:schemeClr val="dk1"/>
                </a:solidFill>
                <a:ea typeface="Calibri"/>
                <a:cs typeface="Calibri"/>
                <a:sym typeface="Calibri"/>
              </a:rPr>
              <a:t>This step can be completed 1 school day prior to starting a test session</a:t>
            </a:r>
          </a:p>
          <a:p>
            <a:pPr marL="742950" lvl="1" indent="-285750">
              <a:spcBef>
                <a:spcPts val="440"/>
              </a:spcBef>
              <a:buClr>
                <a:schemeClr val="dk1"/>
              </a:buClr>
              <a:buSzPct val="100000"/>
              <a:buFont typeface="Arial"/>
              <a:buChar char="–"/>
            </a:pPr>
            <a:r>
              <a:rPr lang="en-US" sz="2200" dirty="0">
                <a:solidFill>
                  <a:schemeClr val="dk1"/>
                </a:solidFill>
                <a:ea typeface="Calibri"/>
                <a:cs typeface="Calibri"/>
                <a:sym typeface="Calibri"/>
              </a:rPr>
              <a:t>Allows for the starting of multiple test sessions at one time</a:t>
            </a:r>
          </a:p>
          <a:p>
            <a:pPr marL="742950" lvl="1" indent="-285750">
              <a:spcBef>
                <a:spcPts val="440"/>
              </a:spcBef>
              <a:buClr>
                <a:schemeClr val="dk1"/>
              </a:buClr>
              <a:buSzPct val="100000"/>
              <a:buFont typeface="Arial"/>
              <a:buChar char="–"/>
            </a:pPr>
            <a:r>
              <a:rPr lang="en-US" sz="2200" dirty="0">
                <a:solidFill>
                  <a:schemeClr val="dk1"/>
                </a:solidFill>
                <a:ea typeface="Calibri"/>
                <a:cs typeface="Calibri"/>
                <a:sym typeface="Calibri"/>
              </a:rPr>
              <a:t>Removes the 250 student limit for test sessions</a:t>
            </a:r>
          </a:p>
          <a:p>
            <a:pPr marL="742950" lvl="1" indent="-285750">
              <a:spcBef>
                <a:spcPts val="440"/>
              </a:spcBef>
              <a:buClr>
                <a:schemeClr val="dk1"/>
              </a:buClr>
              <a:buSzPct val="100000"/>
              <a:buFont typeface="Arial"/>
              <a:buChar char="–"/>
            </a:pPr>
            <a:r>
              <a:rPr lang="en-US" sz="2200" dirty="0">
                <a:ea typeface="Calibri"/>
                <a:cs typeface="Calibri"/>
                <a:sym typeface="Calibri"/>
              </a:rPr>
              <a:t>Can only be done by users with the District Test Coordinator (DTC) or School Test Coordinator (STC) roles</a:t>
            </a:r>
          </a:p>
          <a:p>
            <a:pPr marL="342900" indent="-342900">
              <a:spcBef>
                <a:spcPts val="440"/>
              </a:spcBef>
              <a:buClr>
                <a:schemeClr val="dk1"/>
              </a:buClr>
              <a:buSzPct val="100000"/>
              <a:buFont typeface="Arial"/>
              <a:buChar char="•"/>
            </a:pPr>
            <a:r>
              <a:rPr lang="en-US" sz="2200" b="1" dirty="0">
                <a:solidFill>
                  <a:schemeClr val="dk1"/>
                </a:solidFill>
                <a:ea typeface="Calibri"/>
                <a:cs typeface="Calibri"/>
                <a:sym typeface="Calibri"/>
              </a:rPr>
              <a:t>This step will assign forms to each student in the test session</a:t>
            </a:r>
          </a:p>
          <a:p>
            <a:pPr marL="742950" lvl="1" indent="-285750">
              <a:spcBef>
                <a:spcPts val="440"/>
              </a:spcBef>
              <a:buClr>
                <a:schemeClr val="dk1"/>
              </a:buClr>
              <a:buSzPct val="100000"/>
              <a:buFont typeface="Arial"/>
              <a:buChar char="–"/>
            </a:pPr>
            <a:r>
              <a:rPr lang="en-US" sz="2200" b="1" dirty="0">
                <a:solidFill>
                  <a:schemeClr val="dk1"/>
                </a:solidFill>
                <a:ea typeface="Calibri"/>
                <a:cs typeface="Calibri"/>
                <a:sym typeface="Calibri"/>
              </a:rPr>
              <a:t>Prior</a:t>
            </a:r>
            <a:r>
              <a:rPr lang="en-US" sz="2200" dirty="0">
                <a:solidFill>
                  <a:schemeClr val="dk1"/>
                </a:solidFill>
                <a:ea typeface="Calibri"/>
                <a:cs typeface="Calibri"/>
                <a:sym typeface="Calibri"/>
              </a:rPr>
              <a:t> to completing this step, ensure that the appropriate accommodations are assigned to students</a:t>
            </a:r>
          </a:p>
          <a:p>
            <a:pPr marL="742950" lvl="1" indent="-285750">
              <a:spcBef>
                <a:spcPts val="440"/>
              </a:spcBef>
              <a:buClr>
                <a:schemeClr val="dk1"/>
              </a:buClr>
              <a:buSzPct val="100000"/>
              <a:buFont typeface="Arial"/>
              <a:buChar char="–"/>
            </a:pPr>
            <a:r>
              <a:rPr lang="en-US" sz="2200" dirty="0">
                <a:solidFill>
                  <a:schemeClr val="dk1"/>
                </a:solidFill>
                <a:ea typeface="Calibri"/>
                <a:cs typeface="Calibri"/>
                <a:sym typeface="Calibri"/>
              </a:rPr>
              <a:t>If accommodations are not accurately indicated prior to this step, the student will need to be removed from the test session, have their PNP updated, and then be added back to the test session</a:t>
            </a:r>
          </a:p>
          <a:p>
            <a:pPr marL="342900" indent="-342900">
              <a:spcBef>
                <a:spcPts val="440"/>
              </a:spcBef>
              <a:buClr>
                <a:schemeClr val="dk1"/>
              </a:buClr>
              <a:buSzPct val="100000"/>
              <a:buFont typeface="Arial"/>
              <a:buChar char="•"/>
            </a:pPr>
            <a:r>
              <a:rPr lang="en-US" sz="2200" b="1" dirty="0">
                <a:solidFill>
                  <a:schemeClr val="dk1"/>
                </a:solidFill>
                <a:ea typeface="Calibri"/>
                <a:cs typeface="Calibri"/>
                <a:sym typeface="Calibri"/>
              </a:rPr>
              <a:t>Once this step is completed, and the testing window is open, the test session can be started.</a:t>
            </a:r>
          </a:p>
        </p:txBody>
      </p:sp>
      <p:sp>
        <p:nvSpPr>
          <p:cNvPr id="2" name="Slide Number Placeholder 1">
            <a:extLst>
              <a:ext uri="{FF2B5EF4-FFF2-40B4-BE49-F238E27FC236}">
                <a16:creationId xmlns:a16="http://schemas.microsoft.com/office/drawing/2014/main" id="{AE850976-B483-476E-9ADD-6029A0901826}"/>
              </a:ext>
            </a:extLst>
          </p:cNvPr>
          <p:cNvSpPr>
            <a:spLocks noGrp="1"/>
          </p:cNvSpPr>
          <p:nvPr>
            <p:ph type="sldNum" sz="quarter" idx="12"/>
          </p:nvPr>
        </p:nvSpPr>
        <p:spPr/>
        <p:txBody>
          <a:bodyPr/>
          <a:lstStyle/>
          <a:p>
            <a:fld id="{CD5C70A5-9411-4B11-A0DB-D49D3D849901}" type="slidenum">
              <a:rPr lang="en-US" smtClean="0"/>
              <a:pPr/>
              <a:t>69</a:t>
            </a:fld>
            <a:endParaRPr lang="en-US" dirty="0"/>
          </a:p>
        </p:txBody>
      </p:sp>
    </p:spTree>
    <p:extLst>
      <p:ext uri="{BB962C8B-B14F-4D97-AF65-F5344CB8AC3E}">
        <p14:creationId xmlns:p14="http://schemas.microsoft.com/office/powerpoint/2010/main" val="2642244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 Bulletins </a:t>
            </a:r>
          </a:p>
        </p:txBody>
      </p:sp>
      <p:sp>
        <p:nvSpPr>
          <p:cNvPr id="4" name="Content Placeholder 3"/>
          <p:cNvSpPr>
            <a:spLocks noGrp="1"/>
          </p:cNvSpPr>
          <p:nvPr>
            <p:ph idx="1"/>
          </p:nvPr>
        </p:nvSpPr>
        <p:spPr>
          <a:xfrm>
            <a:off x="838200" y="3616960"/>
            <a:ext cx="10515600" cy="2482328"/>
          </a:xfrm>
        </p:spPr>
        <p:txBody>
          <a:bodyPr>
            <a:normAutofit lnSpcReduction="10000"/>
          </a:bodyPr>
          <a:lstStyle/>
          <a:p>
            <a:endParaRPr lang="en-US" dirty="0"/>
          </a:p>
          <a:p>
            <a:endParaRPr lang="en-US" dirty="0"/>
          </a:p>
          <a:p>
            <a:endParaRPr lang="en-US" dirty="0"/>
          </a:p>
          <a:p>
            <a:endParaRPr lang="en-US" dirty="0"/>
          </a:p>
          <a:p>
            <a:pPr marL="0" indent="0" algn="ctr">
              <a:buNone/>
            </a:pPr>
            <a:r>
              <a:rPr lang="en-US" dirty="0">
                <a:hlinkClick r:id="rId4"/>
              </a:rPr>
              <a:t>https://nj.mypearsonsupport.com/</a:t>
            </a:r>
            <a:endParaRPr lang="en-US" dirty="0"/>
          </a:p>
        </p:txBody>
      </p:sp>
      <p:pic>
        <p:nvPicPr>
          <p:cNvPr id="5" name="Picture 4">
            <a:extLst>
              <a:ext uri="{FF2B5EF4-FFF2-40B4-BE49-F238E27FC236}">
                <a16:creationId xmlns:a16="http://schemas.microsoft.com/office/drawing/2014/main" id="{7E6F6987-C6CD-4A8D-8937-9807B7014F7A}"/>
              </a:ext>
            </a:extLst>
          </p:cNvPr>
          <p:cNvPicPr>
            <a:picLocks noChangeAspect="1"/>
          </p:cNvPicPr>
          <p:nvPr/>
        </p:nvPicPr>
        <p:blipFill>
          <a:blip r:embed="rId5"/>
          <a:stretch>
            <a:fillRect/>
          </a:stretch>
        </p:blipFill>
        <p:spPr>
          <a:xfrm>
            <a:off x="2343848" y="1503066"/>
            <a:ext cx="7813333" cy="3433333"/>
          </a:xfrm>
          <a:prstGeom prst="rect">
            <a:avLst/>
          </a:prstGeom>
          <a:ln>
            <a:solidFill>
              <a:schemeClr val="tx1"/>
            </a:solidFill>
          </a:ln>
        </p:spPr>
      </p:pic>
      <p:sp>
        <p:nvSpPr>
          <p:cNvPr id="6" name="Slide Number Placeholder 5">
            <a:extLst>
              <a:ext uri="{FF2B5EF4-FFF2-40B4-BE49-F238E27FC236}">
                <a16:creationId xmlns:a16="http://schemas.microsoft.com/office/drawing/2014/main" id="{6B8D6188-EB27-4D6A-9D8D-A7973AF733B0}"/>
              </a:ext>
            </a:extLst>
          </p:cNvPr>
          <p:cNvSpPr>
            <a:spLocks noGrp="1"/>
          </p:cNvSpPr>
          <p:nvPr>
            <p:ph type="sldNum" sz="quarter" idx="12"/>
          </p:nvPr>
        </p:nvSpPr>
        <p:spPr/>
        <p:txBody>
          <a:bodyPr/>
          <a:lstStyle/>
          <a:p>
            <a:fld id="{CD5C70A5-9411-4B11-A0DB-D49D3D849901}" type="slidenum">
              <a:rPr lang="en-US" smtClean="0"/>
              <a:pPr/>
              <a:t>7</a:t>
            </a:fld>
            <a:endParaRPr lang="en-US" dirty="0"/>
          </a:p>
        </p:txBody>
      </p:sp>
    </p:spTree>
    <p:custDataLst>
      <p:tags r:id="rId1"/>
    </p:custDataLst>
    <p:extLst>
      <p:ext uri="{BB962C8B-B14F-4D97-AF65-F5344CB8AC3E}">
        <p14:creationId xmlns:p14="http://schemas.microsoft.com/office/powerpoint/2010/main" val="10487075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After Hours Testing</a:t>
            </a:r>
          </a:p>
        </p:txBody>
      </p:sp>
      <p:sp>
        <p:nvSpPr>
          <p:cNvPr id="7" name="Content Placeholder 6">
            <a:extLst>
              <a:ext uri="{FF2B5EF4-FFF2-40B4-BE49-F238E27FC236}">
                <a16:creationId xmlns:a16="http://schemas.microsoft.com/office/drawing/2014/main" id="{E74F99C7-A307-4F67-BE75-D4B84EB6F00C}"/>
              </a:ext>
            </a:extLst>
          </p:cNvPr>
          <p:cNvSpPr>
            <a:spLocks noGrp="1"/>
          </p:cNvSpPr>
          <p:nvPr>
            <p:ph idx="1"/>
          </p:nvPr>
        </p:nvSpPr>
        <p:spPr>
          <a:xfrm>
            <a:off x="838200" y="1747838"/>
            <a:ext cx="10515600" cy="4351337"/>
          </a:xfrm>
          <a:prstGeom prst="rect">
            <a:avLst/>
          </a:prstGeom>
        </p:spPr>
        <p:txBody>
          <a:bodyPr wrap="square">
            <a:spAutoFit/>
          </a:bodyPr>
          <a:lstStyle/>
          <a:p>
            <a:pPr marL="342900" indent="-342900">
              <a:buClr>
                <a:schemeClr val="dk1"/>
              </a:buClr>
              <a:buSzPct val="100000"/>
              <a:buFont typeface="Arial"/>
              <a:buChar char="•"/>
            </a:pPr>
            <a:r>
              <a:rPr lang="en-US" sz="2200" dirty="0">
                <a:solidFill>
                  <a:schemeClr val="dk1"/>
                </a:solidFill>
                <a:ea typeface="Calibri"/>
                <a:cs typeface="Calibri"/>
                <a:sym typeface="Calibri"/>
              </a:rPr>
              <a:t>A testing schedule override must be requested for specific sessions that require after hours testing</a:t>
            </a:r>
          </a:p>
          <a:p>
            <a:pPr lvl="0">
              <a:buClr>
                <a:schemeClr val="dk1"/>
              </a:buClr>
              <a:buSzPct val="100000"/>
            </a:pPr>
            <a:endParaRPr lang="en-US" sz="2200" dirty="0">
              <a:solidFill>
                <a:schemeClr val="dk1"/>
              </a:solidFill>
              <a:ea typeface="Calibri"/>
              <a:cs typeface="Calibri"/>
              <a:sym typeface="Calibri"/>
            </a:endParaRPr>
          </a:p>
          <a:p>
            <a:pPr marL="342900" indent="-342900">
              <a:buClr>
                <a:schemeClr val="dk1"/>
              </a:buClr>
              <a:buSzPct val="100000"/>
              <a:buFont typeface="Arial"/>
              <a:buChar char="•"/>
            </a:pPr>
            <a:r>
              <a:rPr lang="en-US" sz="2200" dirty="0">
                <a:solidFill>
                  <a:schemeClr val="dk1"/>
                </a:solidFill>
                <a:ea typeface="Calibri"/>
                <a:cs typeface="Calibri"/>
                <a:sym typeface="Calibri"/>
              </a:rPr>
              <a:t>Sessions must be prepared and the session names must be provided to the appropriate grade-level Statewide Assessment Coordinator when requesting an after-hours testing override </a:t>
            </a:r>
          </a:p>
        </p:txBody>
      </p:sp>
      <p:sp>
        <p:nvSpPr>
          <p:cNvPr id="2" name="Slide Number Placeholder 1">
            <a:extLst>
              <a:ext uri="{FF2B5EF4-FFF2-40B4-BE49-F238E27FC236}">
                <a16:creationId xmlns:a16="http://schemas.microsoft.com/office/drawing/2014/main" id="{BE0EC8C5-B8F2-475C-B099-3BAC686530F2}"/>
              </a:ext>
            </a:extLst>
          </p:cNvPr>
          <p:cNvSpPr>
            <a:spLocks noGrp="1"/>
          </p:cNvSpPr>
          <p:nvPr>
            <p:ph type="sldNum" sz="quarter" idx="12"/>
          </p:nvPr>
        </p:nvSpPr>
        <p:spPr/>
        <p:txBody>
          <a:bodyPr/>
          <a:lstStyle/>
          <a:p>
            <a:fld id="{CD5C70A5-9411-4B11-A0DB-D49D3D849901}" type="slidenum">
              <a:rPr lang="en-US" smtClean="0"/>
              <a:pPr/>
              <a:t>70</a:t>
            </a:fld>
            <a:endParaRPr lang="en-US" dirty="0"/>
          </a:p>
        </p:txBody>
      </p:sp>
    </p:spTree>
    <p:extLst>
      <p:ext uri="{BB962C8B-B14F-4D97-AF65-F5344CB8AC3E}">
        <p14:creationId xmlns:p14="http://schemas.microsoft.com/office/powerpoint/2010/main" val="12073383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Prepare Sessions</a:t>
            </a:r>
          </a:p>
        </p:txBody>
      </p:sp>
      <p:pic>
        <p:nvPicPr>
          <p:cNvPr id="7" name="Content Placeholder 6">
            <a:extLst>
              <a:ext uri="{FF2B5EF4-FFF2-40B4-BE49-F238E27FC236}">
                <a16:creationId xmlns:a16="http://schemas.microsoft.com/office/drawing/2014/main" id="{6D3BD6E5-B416-4863-B853-9149C54D084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1637" y="1851819"/>
            <a:ext cx="8848725" cy="4143375"/>
          </a:xfrm>
          <a:prstGeom prst="rect">
            <a:avLst/>
          </a:prstGeom>
          <a:ln>
            <a:solidFill>
              <a:schemeClr val="tx1"/>
            </a:solidFill>
          </a:ln>
        </p:spPr>
      </p:pic>
      <p:sp>
        <p:nvSpPr>
          <p:cNvPr id="2" name="Slide Number Placeholder 1">
            <a:extLst>
              <a:ext uri="{FF2B5EF4-FFF2-40B4-BE49-F238E27FC236}">
                <a16:creationId xmlns:a16="http://schemas.microsoft.com/office/drawing/2014/main" id="{50A6C580-D537-4D05-A5CE-70A7AA3CAA60}"/>
              </a:ext>
            </a:extLst>
          </p:cNvPr>
          <p:cNvSpPr>
            <a:spLocks noGrp="1"/>
          </p:cNvSpPr>
          <p:nvPr>
            <p:ph type="sldNum" sz="quarter" idx="12"/>
          </p:nvPr>
        </p:nvSpPr>
        <p:spPr/>
        <p:txBody>
          <a:bodyPr/>
          <a:lstStyle/>
          <a:p>
            <a:fld id="{CD5C70A5-9411-4B11-A0DB-D49D3D849901}" type="slidenum">
              <a:rPr lang="en-US" smtClean="0"/>
              <a:pPr/>
              <a:t>71</a:t>
            </a:fld>
            <a:endParaRPr lang="en-US" dirty="0"/>
          </a:p>
        </p:txBody>
      </p:sp>
    </p:spTree>
    <p:extLst>
      <p:ext uri="{BB962C8B-B14F-4D97-AF65-F5344CB8AC3E}">
        <p14:creationId xmlns:p14="http://schemas.microsoft.com/office/powerpoint/2010/main" val="12339749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07727"/>
            <a:ext cx="10515600" cy="798139"/>
          </a:xfrm>
        </p:spPr>
        <p:txBody>
          <a:bodyPr/>
          <a:lstStyle/>
          <a:p>
            <a:r>
              <a:rPr lang="en-US" dirty="0"/>
              <a:t>Accommodation Indicators</a:t>
            </a:r>
          </a:p>
        </p:txBody>
      </p:sp>
      <p:pic>
        <p:nvPicPr>
          <p:cNvPr id="4" name="Shape 1517"/>
          <p:cNvPicPr preferRelativeResize="0"/>
          <p:nvPr/>
        </p:nvPicPr>
        <p:blipFill rotWithShape="1">
          <a:blip r:embed="rId2">
            <a:alphaModFix/>
          </a:blip>
          <a:srcRect/>
          <a:stretch/>
        </p:blipFill>
        <p:spPr>
          <a:xfrm>
            <a:off x="1895763" y="2147454"/>
            <a:ext cx="5598160" cy="4343400"/>
          </a:xfrm>
          <a:prstGeom prst="rect">
            <a:avLst/>
          </a:prstGeom>
          <a:noFill/>
          <a:ln>
            <a:noFill/>
          </a:ln>
        </p:spPr>
      </p:pic>
      <p:sp>
        <p:nvSpPr>
          <p:cNvPr id="5" name="Shape 1518"/>
          <p:cNvSpPr txBox="1"/>
          <p:nvPr/>
        </p:nvSpPr>
        <p:spPr>
          <a:xfrm>
            <a:off x="7620000" y="2477632"/>
            <a:ext cx="2674960" cy="2246769"/>
          </a:xfrm>
          <a:prstGeom prst="rect">
            <a:avLst/>
          </a:prstGeom>
          <a:noFill/>
          <a:ln>
            <a:noFill/>
          </a:ln>
        </p:spPr>
        <p:txBody>
          <a:bodyPr lIns="91425" tIns="45700" rIns="91425" bIns="45700" anchor="t" anchorCtr="0">
            <a:noAutofit/>
          </a:bodyPr>
          <a:lstStyle/>
          <a:p>
            <a:pPr marL="342900" indent="-342900">
              <a:buSzPct val="25000"/>
              <a:buFont typeface="Arial" panose="020B0604020202020204" pitchFamily="34" charset="0"/>
              <a:buChar char="•"/>
            </a:pPr>
            <a:r>
              <a:rPr lang="en-US" sz="2000" dirty="0">
                <a:solidFill>
                  <a:srgbClr val="000000"/>
                </a:solidFill>
                <a:latin typeface="Calibri"/>
                <a:ea typeface="Calibri"/>
                <a:cs typeface="Calibri"/>
                <a:sym typeface="Calibri"/>
              </a:rPr>
              <a:t>These forms are independent forms and cannot be combined. </a:t>
            </a:r>
          </a:p>
          <a:p>
            <a:pPr marL="342900" indent="-342900">
              <a:buSzPct val="25000"/>
              <a:buFont typeface="Arial" panose="020B0604020202020204" pitchFamily="34" charset="0"/>
              <a:buChar char="•"/>
            </a:pPr>
            <a:endParaRPr lang="en-US" sz="2000" dirty="0">
              <a:solidFill>
                <a:srgbClr val="000000"/>
              </a:solidFill>
              <a:latin typeface="Calibri"/>
              <a:ea typeface="Calibri"/>
              <a:cs typeface="Calibri"/>
              <a:sym typeface="Calibri"/>
            </a:endParaRPr>
          </a:p>
          <a:p>
            <a:pPr marL="342900" indent="-342900">
              <a:buSzPct val="25000"/>
              <a:buFont typeface="Arial" panose="020B0604020202020204" pitchFamily="34" charset="0"/>
              <a:buChar char="•"/>
            </a:pPr>
            <a:r>
              <a:rPr lang="en-US" sz="2000" dirty="0">
                <a:solidFill>
                  <a:srgbClr val="000000"/>
                </a:solidFill>
                <a:latin typeface="Calibri"/>
                <a:ea typeface="Calibri"/>
                <a:cs typeface="Calibri"/>
                <a:sym typeface="Calibri"/>
              </a:rPr>
              <a:t>Use these indicators to identify errors in accommodation settings </a:t>
            </a:r>
          </a:p>
        </p:txBody>
      </p:sp>
      <p:sp>
        <p:nvSpPr>
          <p:cNvPr id="6" name="Shape 1519"/>
          <p:cNvSpPr txBox="1"/>
          <p:nvPr/>
        </p:nvSpPr>
        <p:spPr>
          <a:xfrm>
            <a:off x="1664345" y="1283767"/>
            <a:ext cx="8863308" cy="707886"/>
          </a:xfrm>
          <a:prstGeom prst="rect">
            <a:avLst/>
          </a:prstGeom>
          <a:noFill/>
          <a:ln>
            <a:noFill/>
          </a:ln>
        </p:spPr>
        <p:txBody>
          <a:bodyPr lIns="91425" tIns="45700" rIns="91425" bIns="45700" anchor="t" anchorCtr="0">
            <a:noAutofit/>
          </a:bodyPr>
          <a:lstStyle/>
          <a:p>
            <a:pPr>
              <a:buSzPct val="25000"/>
            </a:pPr>
            <a:r>
              <a:rPr lang="en-US" sz="2000" dirty="0">
                <a:solidFill>
                  <a:schemeClr val="dk1"/>
                </a:solidFill>
                <a:latin typeface="Calibri"/>
                <a:ea typeface="Calibri"/>
                <a:cs typeface="Calibri"/>
                <a:sym typeface="Calibri"/>
              </a:rPr>
              <a:t>A marker appears next to the Student ID on the Students in Session screen if an accommodation was identified for a student record on the Manage Student Test Screen or through an SR/PNP import </a:t>
            </a:r>
          </a:p>
        </p:txBody>
      </p:sp>
      <p:sp>
        <p:nvSpPr>
          <p:cNvPr id="3" name="Slide Number Placeholder 2">
            <a:extLst>
              <a:ext uri="{FF2B5EF4-FFF2-40B4-BE49-F238E27FC236}">
                <a16:creationId xmlns:a16="http://schemas.microsoft.com/office/drawing/2014/main" id="{FFEF57DE-674C-4C04-80D8-834F83245DE1}"/>
              </a:ext>
            </a:extLst>
          </p:cNvPr>
          <p:cNvSpPr>
            <a:spLocks noGrp="1"/>
          </p:cNvSpPr>
          <p:nvPr>
            <p:ph type="sldNum" sz="quarter" idx="12"/>
          </p:nvPr>
        </p:nvSpPr>
        <p:spPr/>
        <p:txBody>
          <a:bodyPr/>
          <a:lstStyle/>
          <a:p>
            <a:fld id="{CD5C70A5-9411-4B11-A0DB-D49D3D849901}" type="slidenum">
              <a:rPr lang="en-US" smtClean="0"/>
              <a:pPr/>
              <a:t>72</a:t>
            </a:fld>
            <a:endParaRPr lang="en-US" dirty="0"/>
          </a:p>
        </p:txBody>
      </p:sp>
    </p:spTree>
    <p:extLst>
      <p:ext uri="{BB962C8B-B14F-4D97-AF65-F5344CB8AC3E}">
        <p14:creationId xmlns:p14="http://schemas.microsoft.com/office/powerpoint/2010/main" val="21000613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Start Sessions</a:t>
            </a:r>
          </a:p>
        </p:txBody>
      </p:sp>
      <p:sp>
        <p:nvSpPr>
          <p:cNvPr id="6" name="TextBox 5"/>
          <p:cNvSpPr txBox="1"/>
          <p:nvPr/>
        </p:nvSpPr>
        <p:spPr>
          <a:xfrm>
            <a:off x="1524000" y="1510357"/>
            <a:ext cx="9144000" cy="1569660"/>
          </a:xfrm>
          <a:prstGeom prst="rect">
            <a:avLst/>
          </a:prstGeom>
          <a:noFill/>
        </p:spPr>
        <p:txBody>
          <a:bodyPr wrap="square" rtlCol="0">
            <a:spAutoFit/>
          </a:bodyPr>
          <a:lstStyle/>
          <a:p>
            <a:r>
              <a:rPr lang="en-US" sz="2400" dirty="0"/>
              <a:t>A session must be started and a unit must be unlocked before students can log in and take their tests.</a:t>
            </a:r>
            <a:br>
              <a:rPr lang="en-US" sz="2400" dirty="0"/>
            </a:br>
            <a:r>
              <a:rPr lang="en-US" sz="2400" dirty="0"/>
              <a:t>This can be done at any time before testing once the New Jersey testing window is open and the session has been prepared.  </a:t>
            </a:r>
          </a:p>
        </p:txBody>
      </p:sp>
      <p:pic>
        <p:nvPicPr>
          <p:cNvPr id="7" name="Picture 6"/>
          <p:cNvPicPr>
            <a:picLocks noChangeAspect="1"/>
          </p:cNvPicPr>
          <p:nvPr/>
        </p:nvPicPr>
        <p:blipFill>
          <a:blip r:embed="rId3"/>
          <a:stretch>
            <a:fillRect/>
          </a:stretch>
        </p:blipFill>
        <p:spPr>
          <a:xfrm>
            <a:off x="3332018" y="3297958"/>
            <a:ext cx="5527964" cy="3012946"/>
          </a:xfrm>
          <a:prstGeom prst="rect">
            <a:avLst/>
          </a:prstGeom>
          <a:ln w="19050">
            <a:solidFill>
              <a:schemeClr val="tx1"/>
            </a:solidFill>
          </a:ln>
        </p:spPr>
      </p:pic>
      <p:cxnSp>
        <p:nvCxnSpPr>
          <p:cNvPr id="8" name="Straight Arrow Connector 7"/>
          <p:cNvCxnSpPr/>
          <p:nvPr/>
        </p:nvCxnSpPr>
        <p:spPr>
          <a:xfrm>
            <a:off x="6621664" y="3173595"/>
            <a:ext cx="345033" cy="248726"/>
          </a:xfrm>
          <a:prstGeom prst="straightConnector1">
            <a:avLst/>
          </a:prstGeom>
          <a:ln w="57150">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97687BCE-E1CF-4CE6-938C-0A5FC50DC3B7}"/>
              </a:ext>
            </a:extLst>
          </p:cNvPr>
          <p:cNvSpPr>
            <a:spLocks noGrp="1"/>
          </p:cNvSpPr>
          <p:nvPr>
            <p:ph type="sldNum" sz="quarter" idx="12"/>
          </p:nvPr>
        </p:nvSpPr>
        <p:spPr/>
        <p:txBody>
          <a:bodyPr/>
          <a:lstStyle/>
          <a:p>
            <a:fld id="{CD5C70A5-9411-4B11-A0DB-D49D3D849901}" type="slidenum">
              <a:rPr lang="en-US" smtClean="0"/>
              <a:pPr/>
              <a:t>73</a:t>
            </a:fld>
            <a:endParaRPr lang="en-US" dirty="0"/>
          </a:p>
        </p:txBody>
      </p:sp>
    </p:spTree>
    <p:extLst>
      <p:ext uri="{BB962C8B-B14F-4D97-AF65-F5344CB8AC3E}">
        <p14:creationId xmlns:p14="http://schemas.microsoft.com/office/powerpoint/2010/main" val="7971492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Operational Reports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4893" y="1780259"/>
            <a:ext cx="8784963" cy="952365"/>
          </a:xfrm>
          <a:prstGeom prst="rect">
            <a:avLst/>
          </a:prstGeom>
          <a:ln w="19050">
            <a:solidFill>
              <a:schemeClr val="tx1"/>
            </a:solidFill>
          </a:ln>
        </p:spPr>
      </p:pic>
      <p:sp>
        <p:nvSpPr>
          <p:cNvPr id="6" name="TextBox 5"/>
          <p:cNvSpPr txBox="1"/>
          <p:nvPr/>
        </p:nvSpPr>
        <p:spPr>
          <a:xfrm>
            <a:off x="1809985" y="2953763"/>
            <a:ext cx="7841673" cy="3347070"/>
          </a:xfrm>
          <a:prstGeom prst="rect">
            <a:avLst/>
          </a:prstGeom>
          <a:noFill/>
        </p:spPr>
        <p:txBody>
          <a:bodyPr wrap="square" rtlCol="0">
            <a:spAutoFit/>
          </a:bodyPr>
          <a:lstStyle/>
          <a:p>
            <a:r>
              <a:rPr lang="en-US" dirty="0"/>
              <a:t>Operational Reports can be found by going to </a:t>
            </a:r>
            <a:r>
              <a:rPr lang="en-US" b="1" i="1" dirty="0"/>
              <a:t>Reports</a:t>
            </a:r>
            <a:r>
              <a:rPr lang="en-US" dirty="0"/>
              <a:t> and then selecting </a:t>
            </a:r>
            <a:r>
              <a:rPr lang="en-US" b="1" i="1" dirty="0"/>
              <a:t>Operational Reports</a:t>
            </a:r>
            <a:r>
              <a:rPr lang="en-US" dirty="0"/>
              <a:t>. Reports that are useful for pre-administration activities:</a:t>
            </a:r>
          </a:p>
          <a:p>
            <a:pPr marL="214313" indent="-214313">
              <a:buFont typeface="Arial" panose="020B0604020202020204" pitchFamily="34" charset="0"/>
              <a:buChar char="•"/>
            </a:pPr>
            <a:endParaRPr lang="en-US" dirty="0"/>
          </a:p>
          <a:p>
            <a:pPr marL="214313" indent="-214313">
              <a:buFont typeface="Arial" panose="020B0604020202020204" pitchFamily="34" charset="0"/>
              <a:buChar char="•"/>
            </a:pPr>
            <a:r>
              <a:rPr lang="en-US" dirty="0"/>
              <a:t>Student Counts:  Display the number of enrolled and registered students</a:t>
            </a:r>
          </a:p>
          <a:p>
            <a:pPr marL="214313" indent="-214313">
              <a:buFont typeface="Arial" panose="020B0604020202020204" pitchFamily="34" charset="0"/>
              <a:buChar char="•"/>
            </a:pPr>
            <a:r>
              <a:rPr lang="en-US" dirty="0"/>
              <a:t>Students Registered but not Assigned to a Test</a:t>
            </a:r>
          </a:p>
          <a:p>
            <a:pPr marL="214313" indent="-214313">
              <a:buFont typeface="Arial" panose="020B0604020202020204" pitchFamily="34" charset="0"/>
              <a:buChar char="•"/>
            </a:pPr>
            <a:r>
              <a:rPr lang="en-US" dirty="0"/>
              <a:t>PNP/Accommodations for Student tests:  List of students and tests for specific accommodations</a:t>
            </a:r>
          </a:p>
          <a:p>
            <a:pPr marL="214313" indent="-214313">
              <a:buFont typeface="Arial" panose="020B0604020202020204" pitchFamily="34" charset="0"/>
              <a:buChar char="•"/>
            </a:pPr>
            <a:r>
              <a:rPr lang="en-US" dirty="0"/>
              <a:t>Sessions Roster:  List of all students for all sessions</a:t>
            </a:r>
          </a:p>
          <a:p>
            <a:pPr marL="214313" indent="-214313">
              <a:buFont typeface="Arial" panose="020B0604020202020204" pitchFamily="34" charset="0"/>
              <a:buChar char="•"/>
            </a:pPr>
            <a:r>
              <a:rPr lang="en-US" dirty="0"/>
              <a:t>Students with Online Test but not Assigned to a Session</a:t>
            </a:r>
          </a:p>
          <a:p>
            <a:pPr marL="214313" indent="-214313">
              <a:buFont typeface="Arial" panose="020B0604020202020204" pitchFamily="34" charset="0"/>
              <a:buChar char="•"/>
            </a:pPr>
            <a:r>
              <a:rPr lang="en-US" b="1" dirty="0"/>
              <a:t>Students where Accountable District/School is different from Testing District/School (also for accountable organization)</a:t>
            </a:r>
          </a:p>
          <a:p>
            <a:pPr marL="214313" indent="-214313">
              <a:buFont typeface="Arial" panose="020B0604020202020204" pitchFamily="34" charset="0"/>
              <a:buChar char="•"/>
            </a:pPr>
            <a:endParaRPr lang="en-US" sz="1350" dirty="0"/>
          </a:p>
        </p:txBody>
      </p:sp>
      <p:sp>
        <p:nvSpPr>
          <p:cNvPr id="2" name="Slide Number Placeholder 1">
            <a:extLst>
              <a:ext uri="{FF2B5EF4-FFF2-40B4-BE49-F238E27FC236}">
                <a16:creationId xmlns:a16="http://schemas.microsoft.com/office/drawing/2014/main" id="{784124DF-3830-42BE-9E90-506751E15B1C}"/>
              </a:ext>
            </a:extLst>
          </p:cNvPr>
          <p:cNvSpPr>
            <a:spLocks noGrp="1"/>
          </p:cNvSpPr>
          <p:nvPr>
            <p:ph type="sldNum" sz="quarter" idx="12"/>
          </p:nvPr>
        </p:nvSpPr>
        <p:spPr/>
        <p:txBody>
          <a:bodyPr/>
          <a:lstStyle/>
          <a:p>
            <a:fld id="{CD5C70A5-9411-4B11-A0DB-D49D3D849901}" type="slidenum">
              <a:rPr lang="en-US" smtClean="0"/>
              <a:pPr/>
              <a:t>74</a:t>
            </a:fld>
            <a:endParaRPr lang="en-US" dirty="0"/>
          </a:p>
        </p:txBody>
      </p:sp>
    </p:spTree>
    <p:extLst>
      <p:ext uri="{BB962C8B-B14F-4D97-AF65-F5344CB8AC3E}">
        <p14:creationId xmlns:p14="http://schemas.microsoft.com/office/powerpoint/2010/main" val="16621068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3009901" y="1886766"/>
            <a:ext cx="2900256" cy="2148466"/>
            <a:chOff x="685800" y="1248747"/>
            <a:chExt cx="4114800" cy="3076033"/>
          </a:xfrm>
        </p:grpSpPr>
        <p:grpSp>
          <p:nvGrpSpPr>
            <p:cNvPr id="48" name="Group 47"/>
            <p:cNvGrpSpPr>
              <a:grpSpLocks noChangeAspect="1"/>
            </p:cNvGrpSpPr>
            <p:nvPr/>
          </p:nvGrpSpPr>
          <p:grpSpPr>
            <a:xfrm>
              <a:off x="1028700" y="1573025"/>
              <a:ext cx="1374098" cy="1404592"/>
              <a:chOff x="1143000" y="4185385"/>
              <a:chExt cx="1981200" cy="1950823"/>
            </a:xfrm>
          </p:grpSpPr>
          <p:pic>
            <p:nvPicPr>
              <p:cNvPr id="54" name="Picture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4185385"/>
                <a:ext cx="1981200" cy="1905000"/>
              </a:xfrm>
              <a:prstGeom prst="rect">
                <a:avLst/>
              </a:prstGeom>
            </p:spPr>
          </p:pic>
          <p:sp>
            <p:nvSpPr>
              <p:cNvPr id="55" name="TextBox 54"/>
              <p:cNvSpPr txBox="1"/>
              <p:nvPr/>
            </p:nvSpPr>
            <p:spPr>
              <a:xfrm>
                <a:off x="1245608" y="4850965"/>
                <a:ext cx="1723138" cy="1285243"/>
              </a:xfrm>
              <a:prstGeom prst="rect">
                <a:avLst/>
              </a:prstGeom>
              <a:noFill/>
            </p:spPr>
            <p:txBody>
              <a:bodyPr wrap="square" rtlCol="0">
                <a:spAutoFit/>
              </a:bodyPr>
              <a:lstStyle/>
              <a:p>
                <a:pPr algn="ctr"/>
                <a:r>
                  <a:rPr lang="en-US" b="1" dirty="0">
                    <a:solidFill>
                      <a:prstClr val="white"/>
                    </a:solidFill>
                    <a:latin typeface="Calibri Light" panose="020F0302020204030204" pitchFamily="34" charset="0"/>
                  </a:rPr>
                  <a:t>Old School</a:t>
                </a:r>
              </a:p>
            </p:txBody>
          </p:sp>
        </p:grpSp>
        <p:grpSp>
          <p:nvGrpSpPr>
            <p:cNvPr id="49" name="Group 48"/>
            <p:cNvGrpSpPr>
              <a:grpSpLocks noChangeAspect="1"/>
            </p:cNvGrpSpPr>
            <p:nvPr/>
          </p:nvGrpSpPr>
          <p:grpSpPr>
            <a:xfrm>
              <a:off x="3121152" y="1573026"/>
              <a:ext cx="1371600" cy="1409501"/>
              <a:chOff x="3617976" y="4212279"/>
              <a:chExt cx="1673352" cy="1719591"/>
            </a:xfrm>
          </p:grpSpPr>
          <p:pic>
            <p:nvPicPr>
              <p:cNvPr id="52" name="Picture 51"/>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3617976" y="4212279"/>
                <a:ext cx="1673352" cy="1673352"/>
              </a:xfrm>
              <a:prstGeom prst="rect">
                <a:avLst/>
              </a:prstGeom>
            </p:spPr>
          </p:pic>
          <p:sp>
            <p:nvSpPr>
              <p:cNvPr id="53" name="TextBox 52"/>
              <p:cNvSpPr txBox="1"/>
              <p:nvPr/>
            </p:nvSpPr>
            <p:spPr>
              <a:xfrm>
                <a:off x="3659055" y="4802913"/>
                <a:ext cx="1505713" cy="1128957"/>
              </a:xfrm>
              <a:prstGeom prst="rect">
                <a:avLst/>
              </a:prstGeom>
              <a:noFill/>
            </p:spPr>
            <p:txBody>
              <a:bodyPr wrap="square" rtlCol="0">
                <a:spAutoFit/>
              </a:bodyPr>
              <a:lstStyle/>
              <a:p>
                <a:pPr algn="ctr"/>
                <a:r>
                  <a:rPr lang="en-US" b="1" dirty="0">
                    <a:solidFill>
                      <a:prstClr val="white"/>
                    </a:solidFill>
                    <a:latin typeface="Calibri Light" panose="020F0302020204030204" pitchFamily="34" charset="0"/>
                  </a:rPr>
                  <a:t>New School</a:t>
                </a:r>
              </a:p>
            </p:txBody>
          </p:sp>
        </p:grpSp>
        <p:sp>
          <p:nvSpPr>
            <p:cNvPr id="50" name="Oval 49"/>
            <p:cNvSpPr/>
            <p:nvPr/>
          </p:nvSpPr>
          <p:spPr>
            <a:xfrm>
              <a:off x="685800" y="1248747"/>
              <a:ext cx="4114800" cy="2797144"/>
            </a:xfrm>
            <a:prstGeom prst="ellipse">
              <a:avLst/>
            </a:prstGeom>
            <a:noFill/>
            <a:ln w="152400">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51" name="TextBox 50"/>
            <p:cNvSpPr txBox="1"/>
            <p:nvPr/>
          </p:nvSpPr>
          <p:spPr>
            <a:xfrm>
              <a:off x="1415545" y="3002817"/>
              <a:ext cx="2706068" cy="1321963"/>
            </a:xfrm>
            <a:prstGeom prst="rect">
              <a:avLst/>
            </a:prstGeom>
            <a:solidFill>
              <a:schemeClr val="bg1"/>
            </a:solidFill>
            <a:ln>
              <a:solidFill>
                <a:srgbClr val="0091B2"/>
              </a:solidFill>
            </a:ln>
          </p:spPr>
          <p:txBody>
            <a:bodyPr wrap="square" rtlCol="0">
              <a:spAutoFit/>
            </a:bodyPr>
            <a:lstStyle/>
            <a:p>
              <a:pPr algn="ctr"/>
              <a:r>
                <a:rPr lang="en-US" sz="1350" b="1" dirty="0">
                  <a:solidFill>
                    <a:prstClr val="black"/>
                  </a:solidFill>
                  <a:latin typeface="Calibri Light" panose="020F0302020204030204" pitchFamily="34" charset="0"/>
                </a:rPr>
                <a:t>Scenario 1: </a:t>
              </a:r>
              <a:br>
                <a:rPr lang="en-US" sz="1350" b="1" dirty="0">
                  <a:solidFill>
                    <a:prstClr val="black"/>
                  </a:solidFill>
                  <a:latin typeface="Calibri Light" panose="020F0302020204030204" pitchFamily="34" charset="0"/>
                </a:rPr>
              </a:br>
              <a:r>
                <a:rPr lang="en-US" sz="1350" b="1" dirty="0">
                  <a:solidFill>
                    <a:prstClr val="black"/>
                  </a:solidFill>
                  <a:latin typeface="Calibri Light" panose="020F0302020204030204" pitchFamily="34" charset="0"/>
                </a:rPr>
                <a:t>Same District</a:t>
              </a:r>
            </a:p>
            <a:p>
              <a:pPr algn="ctr"/>
              <a:r>
                <a:rPr lang="en-US" sz="1350" b="1" dirty="0">
                  <a:solidFill>
                    <a:srgbClr val="8F23B3"/>
                  </a:solidFill>
                  <a:latin typeface="Calibri Light" panose="020F0302020204030204" pitchFamily="34" charset="0"/>
                </a:rPr>
                <a:t>DTC</a:t>
              </a:r>
              <a:br>
                <a:rPr lang="en-US" sz="1350" b="1" dirty="0">
                  <a:solidFill>
                    <a:srgbClr val="8F23B3"/>
                  </a:solidFill>
                  <a:latin typeface="Calibri Light" panose="020F0302020204030204" pitchFamily="34" charset="0"/>
                </a:rPr>
              </a:br>
              <a:r>
                <a:rPr lang="en-US" sz="1350" b="1" dirty="0">
                  <a:solidFill>
                    <a:srgbClr val="8F23B3"/>
                  </a:solidFill>
                  <a:latin typeface="Calibri Light" panose="020F0302020204030204" pitchFamily="34" charset="0"/>
                </a:rPr>
                <a:t>moves student</a:t>
              </a:r>
            </a:p>
          </p:txBody>
        </p:sp>
      </p:grpSp>
      <p:grpSp>
        <p:nvGrpSpPr>
          <p:cNvPr id="56" name="Group 55"/>
          <p:cNvGrpSpPr/>
          <p:nvPr/>
        </p:nvGrpSpPr>
        <p:grpSpPr>
          <a:xfrm>
            <a:off x="6199497" y="1889965"/>
            <a:ext cx="3100606" cy="1948577"/>
            <a:chOff x="4939553" y="1135797"/>
            <a:chExt cx="4134141" cy="2797144"/>
          </a:xfrm>
        </p:grpSpPr>
        <p:sp>
          <p:nvSpPr>
            <p:cNvPr id="57" name="Oval 56"/>
            <p:cNvSpPr/>
            <p:nvPr/>
          </p:nvSpPr>
          <p:spPr>
            <a:xfrm>
              <a:off x="7079047" y="1135797"/>
              <a:ext cx="1994647" cy="2797144"/>
            </a:xfrm>
            <a:prstGeom prst="ellipse">
              <a:avLst/>
            </a:prstGeom>
            <a:noFill/>
            <a:ln w="152400">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grpSp>
          <p:nvGrpSpPr>
            <p:cNvPr id="58" name="Group 57"/>
            <p:cNvGrpSpPr>
              <a:grpSpLocks noChangeAspect="1"/>
            </p:cNvGrpSpPr>
            <p:nvPr/>
          </p:nvGrpSpPr>
          <p:grpSpPr>
            <a:xfrm>
              <a:off x="5282453" y="1460076"/>
              <a:ext cx="1374098" cy="1407013"/>
              <a:chOff x="1143000" y="4185385"/>
              <a:chExt cx="1981200" cy="1954185"/>
            </a:xfrm>
          </p:grpSpPr>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4185385"/>
                <a:ext cx="1981200" cy="1905000"/>
              </a:xfrm>
              <a:prstGeom prst="rect">
                <a:avLst/>
              </a:prstGeom>
            </p:spPr>
          </p:pic>
          <p:sp>
            <p:nvSpPr>
              <p:cNvPr id="65" name="TextBox 64"/>
              <p:cNvSpPr txBox="1"/>
              <p:nvPr/>
            </p:nvSpPr>
            <p:spPr>
              <a:xfrm>
                <a:off x="1245607" y="4850965"/>
                <a:ext cx="1505712" cy="1288605"/>
              </a:xfrm>
              <a:prstGeom prst="rect">
                <a:avLst/>
              </a:prstGeom>
              <a:noFill/>
            </p:spPr>
            <p:txBody>
              <a:bodyPr wrap="square" rtlCol="0">
                <a:spAutoFit/>
              </a:bodyPr>
              <a:lstStyle/>
              <a:p>
                <a:pPr algn="ctr"/>
                <a:r>
                  <a:rPr lang="en-US" b="1" dirty="0">
                    <a:solidFill>
                      <a:prstClr val="white"/>
                    </a:solidFill>
                    <a:latin typeface="Calibri Light" panose="020F0302020204030204" pitchFamily="34" charset="0"/>
                  </a:rPr>
                  <a:t>Old School</a:t>
                </a:r>
              </a:p>
            </p:txBody>
          </p:sp>
        </p:grpSp>
        <p:grpSp>
          <p:nvGrpSpPr>
            <p:cNvPr id="59" name="Group 58"/>
            <p:cNvGrpSpPr>
              <a:grpSpLocks noChangeAspect="1"/>
            </p:cNvGrpSpPr>
            <p:nvPr/>
          </p:nvGrpSpPr>
          <p:grpSpPr>
            <a:xfrm>
              <a:off x="7374905" y="1460076"/>
              <a:ext cx="1371600" cy="1411922"/>
              <a:chOff x="3617976" y="4212279"/>
              <a:chExt cx="1673352" cy="1722545"/>
            </a:xfrm>
          </p:grpSpPr>
          <p:pic>
            <p:nvPicPr>
              <p:cNvPr id="62" name="Picture 61"/>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3617976" y="4212279"/>
                <a:ext cx="1673352" cy="1673352"/>
              </a:xfrm>
              <a:prstGeom prst="rect">
                <a:avLst/>
              </a:prstGeom>
            </p:spPr>
          </p:pic>
          <p:sp>
            <p:nvSpPr>
              <p:cNvPr id="63" name="TextBox 62"/>
              <p:cNvSpPr txBox="1"/>
              <p:nvPr/>
            </p:nvSpPr>
            <p:spPr>
              <a:xfrm>
                <a:off x="3659056" y="4802914"/>
                <a:ext cx="1505713" cy="1131910"/>
              </a:xfrm>
              <a:prstGeom prst="rect">
                <a:avLst/>
              </a:prstGeom>
              <a:noFill/>
            </p:spPr>
            <p:txBody>
              <a:bodyPr wrap="square" rtlCol="0">
                <a:spAutoFit/>
              </a:bodyPr>
              <a:lstStyle/>
              <a:p>
                <a:pPr algn="ctr"/>
                <a:r>
                  <a:rPr lang="en-US" b="1" dirty="0">
                    <a:solidFill>
                      <a:prstClr val="white"/>
                    </a:solidFill>
                    <a:latin typeface="Calibri Light" panose="020F0302020204030204" pitchFamily="34" charset="0"/>
                  </a:rPr>
                  <a:t>New School</a:t>
                </a:r>
              </a:p>
            </p:txBody>
          </p:sp>
        </p:grpSp>
        <p:sp>
          <p:nvSpPr>
            <p:cNvPr id="60" name="Oval 59"/>
            <p:cNvSpPr/>
            <p:nvPr/>
          </p:nvSpPr>
          <p:spPr>
            <a:xfrm>
              <a:off x="4939553" y="1135797"/>
              <a:ext cx="1994647" cy="2797144"/>
            </a:xfrm>
            <a:prstGeom prst="ellipse">
              <a:avLst/>
            </a:prstGeom>
            <a:noFill/>
            <a:ln w="152400">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61" name="TextBox 60"/>
            <p:cNvSpPr txBox="1"/>
            <p:nvPr/>
          </p:nvSpPr>
          <p:spPr>
            <a:xfrm>
              <a:off x="5577652" y="2889866"/>
              <a:ext cx="2831868" cy="1027202"/>
            </a:xfrm>
            <a:prstGeom prst="rect">
              <a:avLst/>
            </a:prstGeom>
            <a:solidFill>
              <a:schemeClr val="bg1"/>
            </a:solidFill>
            <a:ln>
              <a:solidFill>
                <a:srgbClr val="0091B2"/>
              </a:solidFill>
            </a:ln>
          </p:spPr>
          <p:txBody>
            <a:bodyPr wrap="square" rtlCol="0">
              <a:spAutoFit/>
            </a:bodyPr>
            <a:lstStyle/>
            <a:p>
              <a:pPr algn="ctr"/>
              <a:r>
                <a:rPr lang="en-US" sz="1350" b="1" dirty="0">
                  <a:solidFill>
                    <a:prstClr val="black"/>
                  </a:solidFill>
                  <a:latin typeface="Calibri Light" panose="020F0302020204030204" pitchFamily="34" charset="0"/>
                </a:rPr>
                <a:t>Scenario 2: </a:t>
              </a:r>
              <a:br>
                <a:rPr lang="en-US" sz="1350" b="1" dirty="0">
                  <a:solidFill>
                    <a:prstClr val="black"/>
                  </a:solidFill>
                  <a:latin typeface="Calibri Light" panose="020F0302020204030204" pitchFamily="34" charset="0"/>
                </a:rPr>
              </a:br>
              <a:r>
                <a:rPr lang="en-US" sz="1350" b="1" dirty="0">
                  <a:solidFill>
                    <a:prstClr val="black"/>
                  </a:solidFill>
                  <a:latin typeface="Calibri Light" panose="020F0302020204030204" pitchFamily="34" charset="0"/>
                </a:rPr>
                <a:t>Different Districts</a:t>
              </a:r>
            </a:p>
            <a:p>
              <a:pPr algn="ctr"/>
              <a:r>
                <a:rPr lang="en-US" sz="1350" b="1" dirty="0">
                  <a:solidFill>
                    <a:srgbClr val="8F23B3"/>
                  </a:solidFill>
                  <a:latin typeface="Calibri Light" panose="020F0302020204030204" pitchFamily="34" charset="0"/>
                </a:rPr>
                <a:t>DTC uses Work Request</a:t>
              </a:r>
            </a:p>
          </p:txBody>
        </p:sp>
      </p:grpSp>
      <p:sp>
        <p:nvSpPr>
          <p:cNvPr id="4" name="Title 3"/>
          <p:cNvSpPr>
            <a:spLocks noGrp="1"/>
          </p:cNvSpPr>
          <p:nvPr>
            <p:ph type="title"/>
          </p:nvPr>
        </p:nvSpPr>
        <p:spPr>
          <a:xfrm>
            <a:off x="838200" y="418665"/>
            <a:ext cx="10515600" cy="798139"/>
          </a:xfrm>
        </p:spPr>
        <p:txBody>
          <a:bodyPr/>
          <a:lstStyle/>
          <a:p>
            <a:r>
              <a:rPr lang="en-US" dirty="0"/>
              <a:t>Students Who Transfer Between Organizations</a:t>
            </a:r>
          </a:p>
        </p:txBody>
      </p:sp>
      <p:sp>
        <p:nvSpPr>
          <p:cNvPr id="2" name="Slide Number Placeholder 1">
            <a:extLst>
              <a:ext uri="{FF2B5EF4-FFF2-40B4-BE49-F238E27FC236}">
                <a16:creationId xmlns:a16="http://schemas.microsoft.com/office/drawing/2014/main" id="{C3FBE059-458C-43F4-95CA-3650ACEF5ED5}"/>
              </a:ext>
            </a:extLst>
          </p:cNvPr>
          <p:cNvSpPr>
            <a:spLocks noGrp="1"/>
          </p:cNvSpPr>
          <p:nvPr>
            <p:ph type="sldNum" sz="quarter" idx="10"/>
          </p:nvPr>
        </p:nvSpPr>
        <p:spPr/>
        <p:txBody>
          <a:bodyPr/>
          <a:lstStyle/>
          <a:p>
            <a:pPr algn="r"/>
            <a:fld id="{CD5C70A5-9411-4B11-A0DB-D49D3D849901}" type="slidenum">
              <a:rPr lang="en-US" smtClean="0"/>
              <a:pPr algn="r"/>
              <a:t>75</a:t>
            </a:fld>
            <a:endParaRPr lang="en-US" dirty="0"/>
          </a:p>
        </p:txBody>
      </p:sp>
    </p:spTree>
    <p:custDataLst>
      <p:tags r:id="rId1"/>
    </p:custDataLst>
    <p:extLst>
      <p:ext uri="{BB962C8B-B14F-4D97-AF65-F5344CB8AC3E}">
        <p14:creationId xmlns:p14="http://schemas.microsoft.com/office/powerpoint/2010/main" val="15387305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Students Who Move Between Schools Within a District</a:t>
            </a:r>
          </a:p>
        </p:txBody>
      </p:sp>
      <p:sp>
        <p:nvSpPr>
          <p:cNvPr id="2" name="Content Placeholder 1"/>
          <p:cNvSpPr>
            <a:spLocks noGrp="1"/>
          </p:cNvSpPr>
          <p:nvPr>
            <p:ph idx="1"/>
          </p:nvPr>
        </p:nvSpPr>
        <p:spPr>
          <a:xfrm>
            <a:off x="838200" y="1747950"/>
            <a:ext cx="6267195" cy="4351338"/>
          </a:xfrm>
        </p:spPr>
        <p:txBody>
          <a:bodyPr>
            <a:normAutofit fontScale="92500" lnSpcReduction="10000"/>
          </a:bodyPr>
          <a:lstStyle/>
          <a:p>
            <a:r>
              <a:rPr lang="en-US" dirty="0"/>
              <a:t>Use the User Interface to move the student between schools.</a:t>
            </a:r>
          </a:p>
          <a:p>
            <a:pPr lvl="1"/>
            <a:r>
              <a:rPr lang="en-US" dirty="0"/>
              <a:t>*Remove the student from his/her assigned</a:t>
            </a:r>
            <a:br>
              <a:rPr lang="en-US" dirty="0"/>
            </a:br>
            <a:r>
              <a:rPr lang="en-US" dirty="0"/>
              <a:t>Test Session (for online testing, if applicable).</a:t>
            </a:r>
          </a:p>
          <a:p>
            <a:pPr lvl="1"/>
            <a:r>
              <a:rPr lang="en-US" dirty="0"/>
              <a:t>Change Student Organization in</a:t>
            </a:r>
            <a:br>
              <a:rPr lang="en-US" dirty="0"/>
            </a:br>
            <a:r>
              <a:rPr lang="en-US" dirty="0"/>
              <a:t>Create/Edit Students task screen</a:t>
            </a:r>
          </a:p>
          <a:p>
            <a:pPr lvl="1"/>
            <a:r>
              <a:rPr lang="en-US" dirty="0"/>
              <a:t>Update Accountable Organization on the Register Students task screen (if applicable)</a:t>
            </a:r>
          </a:p>
          <a:p>
            <a:pPr lvl="1"/>
            <a:r>
              <a:rPr lang="en-US" dirty="0"/>
              <a:t>Add the moved student to a test session.</a:t>
            </a:r>
          </a:p>
          <a:p>
            <a:pPr lvl="1"/>
            <a:r>
              <a:rPr lang="en-US" dirty="0"/>
              <a:t>*Note: Online tests currently assigned to a session will automatically be placed in a transfer session under the transfer to organization when the organization enrollment is updated. </a:t>
            </a:r>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grpSp>
        <p:nvGrpSpPr>
          <p:cNvPr id="5" name="Group 4"/>
          <p:cNvGrpSpPr/>
          <p:nvPr/>
        </p:nvGrpSpPr>
        <p:grpSpPr>
          <a:xfrm>
            <a:off x="7105395" y="3286202"/>
            <a:ext cx="3309292" cy="2230727"/>
            <a:chOff x="685800" y="1248747"/>
            <a:chExt cx="4114800" cy="2797144"/>
          </a:xfrm>
        </p:grpSpPr>
        <p:grpSp>
          <p:nvGrpSpPr>
            <p:cNvPr id="6" name="Group 5"/>
            <p:cNvGrpSpPr>
              <a:grpSpLocks noChangeAspect="1"/>
            </p:cNvGrpSpPr>
            <p:nvPr/>
          </p:nvGrpSpPr>
          <p:grpSpPr>
            <a:xfrm>
              <a:off x="1028700" y="1573029"/>
              <a:ext cx="1374098" cy="1371601"/>
              <a:chOff x="1143000" y="4185385"/>
              <a:chExt cx="1981200" cy="1905000"/>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4185385"/>
                <a:ext cx="1981200" cy="1905000"/>
              </a:xfrm>
              <a:prstGeom prst="rect">
                <a:avLst/>
              </a:prstGeom>
            </p:spPr>
          </p:pic>
          <p:sp>
            <p:nvSpPr>
              <p:cNvPr id="13" name="TextBox 12"/>
              <p:cNvSpPr txBox="1"/>
              <p:nvPr/>
            </p:nvSpPr>
            <p:spPr>
              <a:xfrm>
                <a:off x="1245607" y="4850965"/>
                <a:ext cx="1505711" cy="964814"/>
              </a:xfrm>
              <a:prstGeom prst="rect">
                <a:avLst/>
              </a:prstGeom>
              <a:noFill/>
            </p:spPr>
            <p:txBody>
              <a:bodyPr wrap="square" rtlCol="0">
                <a:spAutoFit/>
              </a:bodyPr>
              <a:lstStyle/>
              <a:p>
                <a:pPr algn="ctr"/>
                <a:r>
                  <a:rPr lang="en-US" sz="1500" b="1" dirty="0">
                    <a:solidFill>
                      <a:prstClr val="white"/>
                    </a:solidFill>
                    <a:latin typeface="Calibri Light" panose="020F0302020204030204" pitchFamily="34" charset="0"/>
                  </a:rPr>
                  <a:t>Old School</a:t>
                </a:r>
              </a:p>
            </p:txBody>
          </p:sp>
        </p:grpSp>
        <p:grpSp>
          <p:nvGrpSpPr>
            <p:cNvPr id="7" name="Group 6"/>
            <p:cNvGrpSpPr>
              <a:grpSpLocks noChangeAspect="1"/>
            </p:cNvGrpSpPr>
            <p:nvPr/>
          </p:nvGrpSpPr>
          <p:grpSpPr>
            <a:xfrm>
              <a:off x="3121152" y="1573026"/>
              <a:ext cx="1371600" cy="1371600"/>
              <a:chOff x="3617976" y="4212279"/>
              <a:chExt cx="1673352" cy="1673352"/>
            </a:xfrm>
          </p:grpSpPr>
          <p:pic>
            <p:nvPicPr>
              <p:cNvPr id="10" name="Picture 9"/>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3617976" y="4212279"/>
                <a:ext cx="1673352" cy="1673352"/>
              </a:xfrm>
              <a:prstGeom prst="rect">
                <a:avLst/>
              </a:prstGeom>
            </p:spPr>
          </p:pic>
          <p:sp>
            <p:nvSpPr>
              <p:cNvPr id="11" name="TextBox 10"/>
              <p:cNvSpPr txBox="1"/>
              <p:nvPr/>
            </p:nvSpPr>
            <p:spPr>
              <a:xfrm>
                <a:off x="3659057" y="4802915"/>
                <a:ext cx="1505711" cy="847494"/>
              </a:xfrm>
              <a:prstGeom prst="rect">
                <a:avLst/>
              </a:prstGeom>
              <a:noFill/>
            </p:spPr>
            <p:txBody>
              <a:bodyPr wrap="square" rtlCol="0">
                <a:spAutoFit/>
              </a:bodyPr>
              <a:lstStyle/>
              <a:p>
                <a:pPr algn="ctr"/>
                <a:r>
                  <a:rPr lang="en-US" sz="1500" b="1" dirty="0">
                    <a:solidFill>
                      <a:prstClr val="white"/>
                    </a:solidFill>
                    <a:latin typeface="Calibri Light" panose="020F0302020204030204" pitchFamily="34" charset="0"/>
                  </a:rPr>
                  <a:t>New</a:t>
                </a:r>
                <a:r>
                  <a:rPr lang="en-US" sz="900" b="1" dirty="0">
                    <a:solidFill>
                      <a:prstClr val="white"/>
                    </a:solidFill>
                    <a:latin typeface="Calibri Light" panose="020F0302020204030204" pitchFamily="34" charset="0"/>
                  </a:rPr>
                  <a:t> </a:t>
                </a:r>
                <a:r>
                  <a:rPr lang="en-US" sz="1500" b="1" dirty="0">
                    <a:solidFill>
                      <a:prstClr val="white"/>
                    </a:solidFill>
                    <a:latin typeface="Calibri Light" panose="020F0302020204030204" pitchFamily="34" charset="0"/>
                  </a:rPr>
                  <a:t>School</a:t>
                </a:r>
                <a:endParaRPr lang="en-US" sz="900" b="1" dirty="0">
                  <a:solidFill>
                    <a:prstClr val="white"/>
                  </a:solidFill>
                  <a:latin typeface="Calibri Light" panose="020F0302020204030204" pitchFamily="34" charset="0"/>
                </a:endParaRPr>
              </a:p>
            </p:txBody>
          </p:sp>
        </p:grpSp>
        <p:sp>
          <p:nvSpPr>
            <p:cNvPr id="8" name="Oval 7"/>
            <p:cNvSpPr/>
            <p:nvPr/>
          </p:nvSpPr>
          <p:spPr>
            <a:xfrm>
              <a:off x="685800" y="1248747"/>
              <a:ext cx="4114800" cy="2797144"/>
            </a:xfrm>
            <a:prstGeom prst="ellipse">
              <a:avLst/>
            </a:prstGeom>
            <a:noFill/>
            <a:ln w="101600">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9" name="TextBox 8"/>
            <p:cNvSpPr txBox="1"/>
            <p:nvPr/>
          </p:nvSpPr>
          <p:spPr>
            <a:xfrm>
              <a:off x="1618914" y="3002817"/>
              <a:ext cx="2127503" cy="665723"/>
            </a:xfrm>
            <a:prstGeom prst="rect">
              <a:avLst/>
            </a:prstGeom>
            <a:solidFill>
              <a:schemeClr val="bg1"/>
            </a:solidFill>
            <a:ln>
              <a:solidFill>
                <a:srgbClr val="0091B2"/>
              </a:solidFill>
            </a:ln>
          </p:spPr>
          <p:txBody>
            <a:bodyPr wrap="square" rtlCol="0">
              <a:spAutoFit/>
            </a:bodyPr>
            <a:lstStyle/>
            <a:p>
              <a:pPr algn="ctr"/>
              <a:r>
                <a:rPr lang="en-US" sz="1350" b="1" dirty="0">
                  <a:solidFill>
                    <a:prstClr val="black"/>
                  </a:solidFill>
                  <a:latin typeface="Calibri Light" panose="020F0302020204030204" pitchFamily="34" charset="0"/>
                </a:rPr>
                <a:t>Same District</a:t>
              </a:r>
            </a:p>
            <a:p>
              <a:pPr algn="ctr"/>
              <a:r>
                <a:rPr lang="en-US" sz="1500" b="1" dirty="0">
                  <a:solidFill>
                    <a:srgbClr val="8F23B3"/>
                  </a:solidFill>
                  <a:latin typeface="Calibri Light" panose="020F0302020204030204" pitchFamily="34" charset="0"/>
                </a:rPr>
                <a:t>DTC</a:t>
              </a:r>
            </a:p>
          </p:txBody>
        </p:sp>
      </p:grpSp>
      <p:sp>
        <p:nvSpPr>
          <p:cNvPr id="4" name="Slide Number Placeholder 3">
            <a:extLst>
              <a:ext uri="{FF2B5EF4-FFF2-40B4-BE49-F238E27FC236}">
                <a16:creationId xmlns:a16="http://schemas.microsoft.com/office/drawing/2014/main" id="{6401CDE0-9E7A-4A38-A718-E1A4920CC717}"/>
              </a:ext>
            </a:extLst>
          </p:cNvPr>
          <p:cNvSpPr>
            <a:spLocks noGrp="1"/>
          </p:cNvSpPr>
          <p:nvPr>
            <p:ph type="sldNum" sz="quarter" idx="12"/>
          </p:nvPr>
        </p:nvSpPr>
        <p:spPr/>
        <p:txBody>
          <a:bodyPr/>
          <a:lstStyle/>
          <a:p>
            <a:fld id="{CD5C70A5-9411-4B11-A0DB-D49D3D849901}" type="slidenum">
              <a:rPr lang="en-US" smtClean="0"/>
              <a:pPr/>
              <a:t>76</a:t>
            </a:fld>
            <a:endParaRPr lang="en-US" dirty="0"/>
          </a:p>
        </p:txBody>
      </p:sp>
    </p:spTree>
    <p:custDataLst>
      <p:tags r:id="rId1"/>
    </p:custDataLst>
    <p:extLst>
      <p:ext uri="{BB962C8B-B14F-4D97-AF65-F5344CB8AC3E}">
        <p14:creationId xmlns:p14="http://schemas.microsoft.com/office/powerpoint/2010/main" val="19406725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p:txBody>
          <a:bodyPr/>
          <a:lstStyle/>
          <a:p>
            <a:r>
              <a:rPr lang="en-US" dirty="0"/>
              <a:t> </a:t>
            </a:r>
          </a:p>
        </p:txBody>
      </p:sp>
      <p:sp>
        <p:nvSpPr>
          <p:cNvPr id="7" name="Title 1"/>
          <p:cNvSpPr txBox="1">
            <a:spLocks/>
          </p:cNvSpPr>
          <p:nvPr/>
        </p:nvSpPr>
        <p:spPr bwMode="auto">
          <a:xfrm>
            <a:off x="1354282" y="542084"/>
            <a:ext cx="9483436" cy="914400"/>
          </a:xfrm>
          <a:prstGeom prst="rect">
            <a:avLst/>
          </a:prstGeom>
          <a:noFill/>
          <a:ln>
            <a:miter lim="800000"/>
            <a:headEnd/>
            <a:tailEnd/>
          </a:ln>
        </p:spPr>
        <p:txBody>
          <a:bodyPr vert="horz" wrap="square" lIns="67409" tIns="33705" rIns="67409" bIns="33705" numCol="1" rtlCol="0"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6206"/>
            <a:r>
              <a:rPr lang="en-US" b="1" dirty="0"/>
              <a:t>Work Request – Student Transfer Process</a:t>
            </a:r>
            <a:endParaRPr lang="en-US" b="1" dirty="0">
              <a:ea typeface="ＭＳ Ｐゴシック" pitchFamily="34" charset="-128"/>
            </a:endParaRPr>
          </a:p>
        </p:txBody>
      </p:sp>
      <p:grpSp>
        <p:nvGrpSpPr>
          <p:cNvPr id="5" name="Group 4"/>
          <p:cNvGrpSpPr/>
          <p:nvPr/>
        </p:nvGrpSpPr>
        <p:grpSpPr>
          <a:xfrm>
            <a:off x="7167279" y="4668655"/>
            <a:ext cx="2796575" cy="1641654"/>
            <a:chOff x="4939553" y="1135797"/>
            <a:chExt cx="4134141" cy="3109446"/>
          </a:xfrm>
        </p:grpSpPr>
        <p:sp>
          <p:nvSpPr>
            <p:cNvPr id="6" name="Oval 5"/>
            <p:cNvSpPr/>
            <p:nvPr/>
          </p:nvSpPr>
          <p:spPr>
            <a:xfrm>
              <a:off x="7079047" y="1135797"/>
              <a:ext cx="1994647" cy="2797144"/>
            </a:xfrm>
            <a:prstGeom prst="ellipse">
              <a:avLst/>
            </a:prstGeom>
            <a:noFill/>
            <a:ln w="152400">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grpSp>
          <p:nvGrpSpPr>
            <p:cNvPr id="8" name="Group 7"/>
            <p:cNvGrpSpPr>
              <a:grpSpLocks noChangeAspect="1"/>
            </p:cNvGrpSpPr>
            <p:nvPr/>
          </p:nvGrpSpPr>
          <p:grpSpPr>
            <a:xfrm>
              <a:off x="5282453" y="1460076"/>
              <a:ext cx="1374098" cy="1371600"/>
              <a:chOff x="1143000" y="4185385"/>
              <a:chExt cx="1981200" cy="1905000"/>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4185385"/>
                <a:ext cx="1981200" cy="1905000"/>
              </a:xfrm>
              <a:prstGeom prst="rect">
                <a:avLst/>
              </a:prstGeom>
            </p:spPr>
          </p:pic>
          <p:sp>
            <p:nvSpPr>
              <p:cNvPr id="16" name="TextBox 15"/>
              <p:cNvSpPr txBox="1"/>
              <p:nvPr/>
            </p:nvSpPr>
            <p:spPr>
              <a:xfrm>
                <a:off x="1215786" y="4552831"/>
                <a:ext cx="1746262" cy="1457394"/>
              </a:xfrm>
              <a:prstGeom prst="rect">
                <a:avLst/>
              </a:prstGeom>
              <a:noFill/>
            </p:spPr>
            <p:txBody>
              <a:bodyPr wrap="square" rtlCol="0">
                <a:spAutoFit/>
              </a:bodyPr>
              <a:lstStyle/>
              <a:p>
                <a:pPr algn="ctr"/>
                <a:r>
                  <a:rPr lang="en-US" sz="1500" b="1" dirty="0">
                    <a:solidFill>
                      <a:prstClr val="white"/>
                    </a:solidFill>
                    <a:latin typeface="Calibri Light" panose="020F0302020204030204" pitchFamily="34" charset="0"/>
                  </a:rPr>
                  <a:t>Old</a:t>
                </a:r>
                <a:r>
                  <a:rPr lang="en-US" sz="1350" b="1" dirty="0">
                    <a:solidFill>
                      <a:prstClr val="white"/>
                    </a:solidFill>
                    <a:latin typeface="Calibri Light" panose="020F0302020204030204" pitchFamily="34" charset="0"/>
                  </a:rPr>
                  <a:t> </a:t>
                </a:r>
                <a:r>
                  <a:rPr lang="en-US" sz="1500" b="1" dirty="0">
                    <a:solidFill>
                      <a:prstClr val="white"/>
                    </a:solidFill>
                    <a:latin typeface="Calibri Light" panose="020F0302020204030204" pitchFamily="34" charset="0"/>
                  </a:rPr>
                  <a:t>School</a:t>
                </a:r>
                <a:endParaRPr lang="en-US" sz="1350" b="1" dirty="0">
                  <a:solidFill>
                    <a:prstClr val="white"/>
                  </a:solidFill>
                  <a:latin typeface="Calibri Light" panose="020F0302020204030204" pitchFamily="34" charset="0"/>
                </a:endParaRPr>
              </a:p>
            </p:txBody>
          </p:sp>
        </p:grpSp>
        <p:grpSp>
          <p:nvGrpSpPr>
            <p:cNvPr id="9" name="Group 8"/>
            <p:cNvGrpSpPr>
              <a:grpSpLocks noChangeAspect="1"/>
            </p:cNvGrpSpPr>
            <p:nvPr/>
          </p:nvGrpSpPr>
          <p:grpSpPr>
            <a:xfrm>
              <a:off x="7374905" y="1460079"/>
              <a:ext cx="1371600" cy="1371601"/>
              <a:chOff x="3617976" y="4212279"/>
              <a:chExt cx="1673352" cy="1673352"/>
            </a:xfrm>
          </p:grpSpPr>
          <p:pic>
            <p:nvPicPr>
              <p:cNvPr id="12" name="Picture 11"/>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3617976" y="4212279"/>
                <a:ext cx="1673352" cy="1673352"/>
              </a:xfrm>
              <a:prstGeom prst="rect">
                <a:avLst/>
              </a:prstGeom>
            </p:spPr>
          </p:pic>
          <p:sp>
            <p:nvSpPr>
              <p:cNvPr id="13" name="TextBox 12"/>
              <p:cNvSpPr txBox="1"/>
              <p:nvPr/>
            </p:nvSpPr>
            <p:spPr>
              <a:xfrm>
                <a:off x="3678954" y="4535041"/>
                <a:ext cx="1436851" cy="1280175"/>
              </a:xfrm>
              <a:prstGeom prst="rect">
                <a:avLst/>
              </a:prstGeom>
              <a:noFill/>
            </p:spPr>
            <p:txBody>
              <a:bodyPr wrap="square" rtlCol="0">
                <a:spAutoFit/>
              </a:bodyPr>
              <a:lstStyle/>
              <a:p>
                <a:pPr algn="ctr"/>
                <a:r>
                  <a:rPr lang="en-US" sz="1500" b="1" dirty="0">
                    <a:solidFill>
                      <a:prstClr val="white"/>
                    </a:solidFill>
                    <a:latin typeface="Calibri Light" panose="020F0302020204030204" pitchFamily="34" charset="0"/>
                  </a:rPr>
                  <a:t>New School</a:t>
                </a:r>
              </a:p>
            </p:txBody>
          </p:sp>
        </p:grpSp>
        <p:sp>
          <p:nvSpPr>
            <p:cNvPr id="10" name="Oval 9"/>
            <p:cNvSpPr/>
            <p:nvPr/>
          </p:nvSpPr>
          <p:spPr>
            <a:xfrm>
              <a:off x="4939553" y="1135797"/>
              <a:ext cx="1994647" cy="2797144"/>
            </a:xfrm>
            <a:prstGeom prst="ellipse">
              <a:avLst/>
            </a:prstGeom>
            <a:noFill/>
            <a:ln w="152400">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1" name="TextBox 10"/>
            <p:cNvSpPr txBox="1"/>
            <p:nvPr/>
          </p:nvSpPr>
          <p:spPr>
            <a:xfrm>
              <a:off x="5868418" y="2889866"/>
              <a:ext cx="2304112" cy="1355377"/>
            </a:xfrm>
            <a:prstGeom prst="rect">
              <a:avLst/>
            </a:prstGeom>
            <a:solidFill>
              <a:schemeClr val="bg1"/>
            </a:solidFill>
            <a:ln>
              <a:solidFill>
                <a:srgbClr val="0091B2"/>
              </a:solidFill>
            </a:ln>
          </p:spPr>
          <p:txBody>
            <a:bodyPr wrap="square" rtlCol="0">
              <a:spAutoFit/>
            </a:bodyPr>
            <a:lstStyle/>
            <a:p>
              <a:pPr algn="ctr"/>
              <a:r>
                <a:rPr lang="en-US" sz="1350" b="1" dirty="0">
                  <a:solidFill>
                    <a:prstClr val="black"/>
                  </a:solidFill>
                  <a:latin typeface="Calibri Light" panose="020F0302020204030204" pitchFamily="34" charset="0"/>
                </a:rPr>
                <a:t>Scenario 2: </a:t>
              </a:r>
              <a:br>
                <a:rPr lang="en-US" sz="1350" b="1" dirty="0">
                  <a:solidFill>
                    <a:prstClr val="black"/>
                  </a:solidFill>
                  <a:latin typeface="Calibri Light" panose="020F0302020204030204" pitchFamily="34" charset="0"/>
                </a:rPr>
              </a:br>
              <a:r>
                <a:rPr lang="en-US" sz="1350" b="1" dirty="0">
                  <a:solidFill>
                    <a:prstClr val="black"/>
                  </a:solidFill>
                  <a:latin typeface="Calibri Light" panose="020F0302020204030204" pitchFamily="34" charset="0"/>
                </a:rPr>
                <a:t>Different Districts</a:t>
              </a:r>
            </a:p>
            <a:p>
              <a:pPr algn="ctr"/>
              <a:r>
                <a:rPr lang="en-US" sz="1350" b="1" dirty="0">
                  <a:solidFill>
                    <a:srgbClr val="8F23B3"/>
                  </a:solidFill>
                  <a:latin typeface="Calibri Light" panose="020F0302020204030204" pitchFamily="34" charset="0"/>
                </a:rPr>
                <a:t>DTC</a:t>
              </a:r>
            </a:p>
          </p:txBody>
        </p:sp>
      </p:grpSp>
      <p:sp>
        <p:nvSpPr>
          <p:cNvPr id="18" name="Content Placeholder 6">
            <a:extLst>
              <a:ext uri="{FF2B5EF4-FFF2-40B4-BE49-F238E27FC236}">
                <a16:creationId xmlns:a16="http://schemas.microsoft.com/office/drawing/2014/main" id="{1285ADA0-C86C-4816-BD6D-9757B54870C7}"/>
              </a:ext>
            </a:extLst>
          </p:cNvPr>
          <p:cNvSpPr txBox="1">
            <a:spLocks noGrp="1"/>
          </p:cNvSpPr>
          <p:nvPr>
            <p:ph idx="1"/>
          </p:nvPr>
        </p:nvSpPr>
        <p:spPr>
          <a:xfrm>
            <a:off x="838200" y="1747838"/>
            <a:ext cx="10515600" cy="4562471"/>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50" dirty="0">
                <a:ln w="0"/>
                <a:solidFill>
                  <a:srgbClr val="000000"/>
                </a:solidFill>
              </a:rPr>
              <a:t>District B completes a work request within PearsonAccess</a:t>
            </a:r>
            <a:r>
              <a:rPr lang="en-US" sz="1650" baseline="30000" dirty="0">
                <a:ln w="0"/>
                <a:solidFill>
                  <a:srgbClr val="000000"/>
                </a:solidFill>
              </a:rPr>
              <a:t>next</a:t>
            </a:r>
          </a:p>
          <a:p>
            <a:r>
              <a:rPr lang="en-US" sz="1650" dirty="0">
                <a:ln w="0"/>
              </a:rPr>
              <a:t>District A approves the work request</a:t>
            </a:r>
          </a:p>
          <a:p>
            <a:pPr marL="600075" lvl="1" indent="-257175">
              <a:buFont typeface="Arial" panose="020B0604020202020204" pitchFamily="34" charset="0"/>
              <a:buChar char="•"/>
            </a:pPr>
            <a:r>
              <a:rPr lang="en-US" sz="1650" dirty="0">
                <a:ln w="0"/>
                <a:solidFill>
                  <a:srgbClr val="000000"/>
                </a:solidFill>
              </a:rPr>
              <a:t>The online tests assigned to the student are automatically transferred to District B</a:t>
            </a:r>
          </a:p>
          <a:p>
            <a:pPr marL="942975" lvl="2" indent="-257175"/>
            <a:r>
              <a:rPr lang="en-US" sz="1650" dirty="0">
                <a:ln w="0"/>
              </a:rPr>
              <a:t>If a student was in a session, the tests are placed in a “Transferred [Subject  - Grade]” test session</a:t>
            </a:r>
          </a:p>
          <a:p>
            <a:pPr marL="942975" lvl="2" indent="-257175"/>
            <a:r>
              <a:rPr lang="en-US" sz="1650" dirty="0">
                <a:ln w="0"/>
              </a:rPr>
              <a:t>The tests </a:t>
            </a:r>
            <a:r>
              <a:rPr lang="en-US" sz="1650" b="1" dirty="0">
                <a:ln w="0"/>
              </a:rPr>
              <a:t>must be moved </a:t>
            </a:r>
            <a:r>
              <a:rPr lang="en-US" sz="1650" dirty="0">
                <a:ln w="0"/>
              </a:rPr>
              <a:t>into another test session, transferred sessions cannot be prepared</a:t>
            </a:r>
          </a:p>
          <a:p>
            <a:pPr marL="571500" lvl="1">
              <a:buFont typeface="Arial"/>
              <a:buChar char="•"/>
            </a:pPr>
            <a:r>
              <a:rPr lang="en-US" sz="1650" dirty="0">
                <a:ln w="0"/>
                <a:solidFill>
                  <a:srgbClr val="000000"/>
                </a:solidFill>
              </a:rPr>
              <a:t>The Responsible School Code on the Register Students tab will need to be updated</a:t>
            </a:r>
          </a:p>
          <a:p>
            <a:pPr marL="571500" lvl="1">
              <a:buFont typeface="Arial"/>
              <a:buChar char="•"/>
            </a:pPr>
            <a:r>
              <a:rPr lang="en-US" sz="1650" dirty="0">
                <a:ln w="0"/>
                <a:solidFill>
                  <a:srgbClr val="000000"/>
                </a:solidFill>
              </a:rPr>
              <a:t>For paper-based testing students, complete the work request process to transfer the student record and follow the </a:t>
            </a:r>
            <a:r>
              <a:rPr lang="en-US" sz="1650" b="1" i="1" dirty="0">
                <a:ln w="0"/>
                <a:solidFill>
                  <a:srgbClr val="000000"/>
                </a:solidFill>
              </a:rPr>
              <a:t>New Jersey District-to-District Chain of Custody form for Transferred Paper-based Testing Materials</a:t>
            </a:r>
          </a:p>
          <a:p>
            <a:pPr marL="0" indent="0">
              <a:buNone/>
            </a:pPr>
            <a:endParaRPr lang="en-US" sz="1650" dirty="0"/>
          </a:p>
        </p:txBody>
      </p:sp>
      <p:sp>
        <p:nvSpPr>
          <p:cNvPr id="2" name="Slide Number Placeholder 1">
            <a:extLst>
              <a:ext uri="{FF2B5EF4-FFF2-40B4-BE49-F238E27FC236}">
                <a16:creationId xmlns:a16="http://schemas.microsoft.com/office/drawing/2014/main" id="{D56D3917-CDE0-42FA-A581-6F679CE743B7}"/>
              </a:ext>
            </a:extLst>
          </p:cNvPr>
          <p:cNvSpPr>
            <a:spLocks noGrp="1"/>
          </p:cNvSpPr>
          <p:nvPr>
            <p:ph type="sldNum" sz="quarter" idx="12"/>
          </p:nvPr>
        </p:nvSpPr>
        <p:spPr/>
        <p:txBody>
          <a:bodyPr/>
          <a:lstStyle/>
          <a:p>
            <a:fld id="{CD5C70A5-9411-4B11-A0DB-D49D3D849901}" type="slidenum">
              <a:rPr lang="en-US" smtClean="0"/>
              <a:pPr/>
              <a:t>77</a:t>
            </a:fld>
            <a:endParaRPr lang="en-US" dirty="0"/>
          </a:p>
        </p:txBody>
      </p:sp>
    </p:spTree>
    <p:custDataLst>
      <p:tags r:id="rId1"/>
    </p:custDataLst>
    <p:extLst>
      <p:ext uri="{BB962C8B-B14F-4D97-AF65-F5344CB8AC3E}">
        <p14:creationId xmlns:p14="http://schemas.microsoft.com/office/powerpoint/2010/main" val="23911209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bwMode="auto">
          <a:noFill/>
          <a:ln>
            <a:miter lim="800000"/>
            <a:headEnd/>
            <a:tailEnd/>
          </a:ln>
        </p:spPr>
        <p:txBody>
          <a:bodyPr vert="horz" wrap="square" numCol="1" anchorCtr="0" compatLnSpc="1">
            <a:prstTxWarp prst="textNoShape">
              <a:avLst/>
            </a:prstTxWarp>
          </a:bodyPr>
          <a:lstStyle/>
          <a:p>
            <a:r>
              <a:rPr lang="en-US" b="1" dirty="0">
                <a:ea typeface="ＭＳ Ｐゴシック" pitchFamily="34" charset="-128"/>
              </a:rPr>
              <a:t> </a:t>
            </a:r>
          </a:p>
        </p:txBody>
      </p:sp>
      <p:sp>
        <p:nvSpPr>
          <p:cNvPr id="7" name="Title 2"/>
          <p:cNvSpPr txBox="1">
            <a:spLocks/>
          </p:cNvSpPr>
          <p:nvPr/>
        </p:nvSpPr>
        <p:spPr>
          <a:xfrm>
            <a:off x="1858621" y="704667"/>
            <a:ext cx="8417607" cy="7907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Work Requests – Releasing District</a:t>
            </a:r>
          </a:p>
        </p:txBody>
      </p:sp>
      <p:sp>
        <p:nvSpPr>
          <p:cNvPr id="6" name="Content Placeholder 6">
            <a:extLst>
              <a:ext uri="{FF2B5EF4-FFF2-40B4-BE49-F238E27FC236}">
                <a16:creationId xmlns:a16="http://schemas.microsoft.com/office/drawing/2014/main" id="{221F1FC7-0801-45ED-90D0-3A61C0FCDCCD}"/>
              </a:ext>
            </a:extLst>
          </p:cNvPr>
          <p:cNvSpPr txBox="1">
            <a:spLocks noGrp="1"/>
          </p:cNvSpPr>
          <p:nvPr>
            <p:ph idx="1"/>
          </p:nvPr>
        </p:nvSpPr>
        <p:spPr>
          <a:xfrm>
            <a:off x="838200" y="1747838"/>
            <a:ext cx="10515600" cy="4351337"/>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Check email and </a:t>
            </a:r>
            <a:r>
              <a:rPr lang="en-US" sz="1800" kern="0" dirty="0">
                <a:ea typeface="Verdana" pitchFamily="34" charset="0"/>
                <a:cs typeface="Verdana" pitchFamily="34" charset="0"/>
              </a:rPr>
              <a:t>PearsonAccess</a:t>
            </a:r>
            <a:r>
              <a:rPr lang="en-US" sz="1800" kern="0" baseline="30000" dirty="0">
                <a:ea typeface="Verdana" pitchFamily="34" charset="0"/>
                <a:cs typeface="Verdana" pitchFamily="34" charset="0"/>
              </a:rPr>
              <a:t>next</a:t>
            </a:r>
            <a:r>
              <a:rPr lang="en-US" sz="1800" dirty="0"/>
              <a:t> periodically</a:t>
            </a:r>
          </a:p>
          <a:p>
            <a:r>
              <a:rPr lang="en-US" sz="1800" dirty="0"/>
              <a:t>Look for the red bell at the top of the </a:t>
            </a:r>
            <a:r>
              <a:rPr lang="en-US" sz="1800" kern="0" dirty="0">
                <a:ea typeface="Verdana" pitchFamily="34" charset="0"/>
                <a:cs typeface="Verdana" pitchFamily="34" charset="0"/>
              </a:rPr>
              <a:t>PearsonAccess</a:t>
            </a:r>
            <a:r>
              <a:rPr lang="en-US" sz="1800" kern="0" baseline="30000" dirty="0">
                <a:ea typeface="Verdana" pitchFamily="34" charset="0"/>
                <a:cs typeface="Verdana" pitchFamily="34" charset="0"/>
              </a:rPr>
              <a:t>next</a:t>
            </a:r>
            <a:r>
              <a:rPr lang="en-US" sz="1800" dirty="0"/>
              <a:t> home screen</a:t>
            </a:r>
          </a:p>
          <a:p>
            <a:pPr lvl="1"/>
            <a:r>
              <a:rPr lang="en-US" sz="1800" dirty="0"/>
              <a:t>Click on the bell to go to the pending requests for transfer</a:t>
            </a:r>
          </a:p>
          <a:p>
            <a:pPr lvl="1"/>
            <a:r>
              <a:rPr lang="en-US" sz="1800" dirty="0"/>
              <a:t>Verify that the student listed in the Work Request has moved from your district and</a:t>
            </a:r>
          </a:p>
          <a:p>
            <a:pPr lvl="2"/>
            <a:r>
              <a:rPr lang="en-US" sz="1600" b="1" dirty="0"/>
              <a:t>Approve the transfer</a:t>
            </a:r>
            <a:r>
              <a:rPr lang="en-US" sz="1800" dirty="0"/>
              <a:t>	</a:t>
            </a:r>
          </a:p>
          <a:p>
            <a:pPr lvl="1"/>
            <a:r>
              <a:rPr lang="en-US" sz="1800" dirty="0"/>
              <a:t>If the student has not moved from your district</a:t>
            </a:r>
          </a:p>
          <a:p>
            <a:pPr lvl="2"/>
            <a:r>
              <a:rPr lang="en-US" sz="1600" b="1" dirty="0"/>
              <a:t>Reject the transfer</a:t>
            </a:r>
            <a:endParaRPr lang="en-US" sz="1600" dirty="0"/>
          </a:p>
          <a:p>
            <a:pPr lvl="3"/>
            <a:r>
              <a:rPr lang="en-US" sz="1400" dirty="0"/>
              <a:t>You will have to provide reason (e.g., student has not moved)</a:t>
            </a:r>
          </a:p>
          <a:p>
            <a:pPr lvl="2"/>
            <a:r>
              <a:rPr lang="en-US" sz="1600" dirty="0"/>
              <a:t>The other district may have requested the wrong student</a:t>
            </a:r>
          </a:p>
          <a:p>
            <a:pPr lvl="1"/>
            <a:r>
              <a:rPr lang="en-US" sz="1800" dirty="0"/>
              <a:t>If there is an error in the school field upon opening the work request, decline the request (the student has already been removed from your district)</a:t>
            </a:r>
          </a:p>
          <a:p>
            <a:pPr marL="0" indent="0">
              <a:buNone/>
            </a:pPr>
            <a:endParaRPr lang="en-US" sz="1800" dirty="0"/>
          </a:p>
        </p:txBody>
      </p:sp>
      <p:sp>
        <p:nvSpPr>
          <p:cNvPr id="2" name="Slide Number Placeholder 1">
            <a:extLst>
              <a:ext uri="{FF2B5EF4-FFF2-40B4-BE49-F238E27FC236}">
                <a16:creationId xmlns:a16="http://schemas.microsoft.com/office/drawing/2014/main" id="{C1FC42D9-3230-4F48-85EB-0E637BE97A95}"/>
              </a:ext>
            </a:extLst>
          </p:cNvPr>
          <p:cNvSpPr>
            <a:spLocks noGrp="1"/>
          </p:cNvSpPr>
          <p:nvPr>
            <p:ph type="sldNum" sz="quarter" idx="12"/>
          </p:nvPr>
        </p:nvSpPr>
        <p:spPr/>
        <p:txBody>
          <a:bodyPr/>
          <a:lstStyle/>
          <a:p>
            <a:fld id="{CD5C70A5-9411-4B11-A0DB-D49D3D849901}" type="slidenum">
              <a:rPr lang="en-US" smtClean="0"/>
              <a:pPr/>
              <a:t>78</a:t>
            </a:fld>
            <a:endParaRPr lang="en-US" dirty="0"/>
          </a:p>
        </p:txBody>
      </p:sp>
    </p:spTree>
    <p:custDataLst>
      <p:tags r:id="rId1"/>
    </p:custDataLst>
    <p:extLst>
      <p:ext uri="{BB962C8B-B14F-4D97-AF65-F5344CB8AC3E}">
        <p14:creationId xmlns:p14="http://schemas.microsoft.com/office/powerpoint/2010/main" val="35254149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p:txBody>
          <a:bodyPr/>
          <a:lstStyle/>
          <a:p>
            <a:r>
              <a:rPr lang="en-US" dirty="0"/>
              <a:t> </a:t>
            </a:r>
          </a:p>
        </p:txBody>
      </p:sp>
      <p:sp>
        <p:nvSpPr>
          <p:cNvPr id="7" name="Title 2"/>
          <p:cNvSpPr txBox="1">
            <a:spLocks/>
          </p:cNvSpPr>
          <p:nvPr/>
        </p:nvSpPr>
        <p:spPr>
          <a:xfrm>
            <a:off x="2173481" y="735386"/>
            <a:ext cx="7845038" cy="7907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Work Requests – Receiving District</a:t>
            </a:r>
          </a:p>
        </p:txBody>
      </p:sp>
      <p:sp>
        <p:nvSpPr>
          <p:cNvPr id="9" name="Content Placeholder 6">
            <a:extLst>
              <a:ext uri="{FF2B5EF4-FFF2-40B4-BE49-F238E27FC236}">
                <a16:creationId xmlns:a16="http://schemas.microsoft.com/office/drawing/2014/main" id="{3B0B5C76-5B08-46AE-A854-7C0B50BF7DBA}"/>
              </a:ext>
            </a:extLst>
          </p:cNvPr>
          <p:cNvSpPr txBox="1">
            <a:spLocks noGrp="1"/>
          </p:cNvSpPr>
          <p:nvPr>
            <p:ph idx="1"/>
          </p:nvPr>
        </p:nvSpPr>
        <p:spPr>
          <a:xfrm>
            <a:off x="838200" y="1747838"/>
            <a:ext cx="10515600" cy="4351337"/>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2863" indent="0">
              <a:buNone/>
            </a:pPr>
            <a:r>
              <a:rPr lang="en-US" sz="1800" dirty="0"/>
              <a:t>Review the student registration in all applicable administrations and update the responsible school and district</a:t>
            </a:r>
          </a:p>
          <a:p>
            <a:pPr marL="385763"/>
            <a:r>
              <a:rPr lang="en-US" sz="1800" dirty="0"/>
              <a:t>Updates to a accountable school that is not within your district must be done via a file upload.</a:t>
            </a:r>
            <a:endParaRPr lang="en-US" sz="1800" dirty="0">
              <a:ln w="0"/>
            </a:endParaRPr>
          </a:p>
          <a:p>
            <a:pPr marL="385763"/>
            <a:r>
              <a:rPr lang="en-US" sz="1800" dirty="0"/>
              <a:t>Updates to schools within your district can be done in the UI or via a file upload.</a:t>
            </a:r>
          </a:p>
          <a:p>
            <a:pPr marL="385763"/>
            <a:r>
              <a:rPr lang="en-US" sz="1800" dirty="0"/>
              <a:t>If the responsible school and district field </a:t>
            </a:r>
            <a:r>
              <a:rPr lang="en-US" sz="1800" b="1" dirty="0"/>
              <a:t>appears blank in the UI</a:t>
            </a:r>
            <a:r>
              <a:rPr lang="en-US" sz="1800" dirty="0"/>
              <a:t>, then the student has a accountable school outside of your district</a:t>
            </a:r>
          </a:p>
          <a:p>
            <a:pPr marL="385763"/>
            <a:r>
              <a:rPr lang="en-US" sz="1800" dirty="0"/>
              <a:t>Use the Operational Report</a:t>
            </a:r>
            <a:r>
              <a:rPr lang="en-US" sz="1800" dirty="0">
                <a:solidFill>
                  <a:srgbClr val="FF0000"/>
                </a:solidFill>
              </a:rPr>
              <a:t> </a:t>
            </a:r>
            <a:r>
              <a:rPr lang="en-US" sz="1800" dirty="0"/>
              <a:t>“Students Where Accountable District/School is different from Testing District/School”</a:t>
            </a:r>
          </a:p>
          <a:p>
            <a:pPr marL="728663" lvl="1" indent="-342900">
              <a:buFont typeface="Arial" panose="020B0604020202020204" pitchFamily="34" charset="0"/>
              <a:buChar char="•"/>
            </a:pPr>
            <a:r>
              <a:rPr lang="en-US" sz="1500" dirty="0"/>
              <a:t>If your district should be the accountable district, change this in the student’s registration either via the UI or through a SR/PNP file upload </a:t>
            </a:r>
          </a:p>
        </p:txBody>
      </p:sp>
      <p:sp>
        <p:nvSpPr>
          <p:cNvPr id="2" name="Slide Number Placeholder 1">
            <a:extLst>
              <a:ext uri="{FF2B5EF4-FFF2-40B4-BE49-F238E27FC236}">
                <a16:creationId xmlns:a16="http://schemas.microsoft.com/office/drawing/2014/main" id="{ADA4ACD0-1FF6-4E39-91BB-9B0C88EC646F}"/>
              </a:ext>
            </a:extLst>
          </p:cNvPr>
          <p:cNvSpPr>
            <a:spLocks noGrp="1"/>
          </p:cNvSpPr>
          <p:nvPr>
            <p:ph type="sldNum" sz="quarter" idx="12"/>
          </p:nvPr>
        </p:nvSpPr>
        <p:spPr/>
        <p:txBody>
          <a:bodyPr/>
          <a:lstStyle/>
          <a:p>
            <a:fld id="{CD5C70A5-9411-4B11-A0DB-D49D3D849901}" type="slidenum">
              <a:rPr lang="en-US" smtClean="0"/>
              <a:pPr/>
              <a:t>79</a:t>
            </a:fld>
            <a:endParaRPr lang="en-US" dirty="0"/>
          </a:p>
        </p:txBody>
      </p:sp>
    </p:spTree>
    <p:custDataLst>
      <p:tags r:id="rId1"/>
    </p:custDataLst>
    <p:extLst>
      <p:ext uri="{BB962C8B-B14F-4D97-AF65-F5344CB8AC3E}">
        <p14:creationId xmlns:p14="http://schemas.microsoft.com/office/powerpoint/2010/main" val="3941301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System Requirements</a:t>
            </a:r>
          </a:p>
        </p:txBody>
      </p:sp>
      <p:pic>
        <p:nvPicPr>
          <p:cNvPr id="4" name="Picture 3">
            <a:extLst>
              <a:ext uri="{FF2B5EF4-FFF2-40B4-BE49-F238E27FC236}">
                <a16:creationId xmlns:a16="http://schemas.microsoft.com/office/drawing/2014/main" id="{8B6B8E43-A81D-48F2-993B-AE884AFC0537}"/>
              </a:ext>
            </a:extLst>
          </p:cNvPr>
          <p:cNvPicPr>
            <a:picLocks noChangeAspect="1"/>
          </p:cNvPicPr>
          <p:nvPr/>
        </p:nvPicPr>
        <p:blipFill>
          <a:blip r:embed="rId4"/>
          <a:stretch>
            <a:fillRect/>
          </a:stretch>
        </p:blipFill>
        <p:spPr>
          <a:xfrm>
            <a:off x="2530285" y="1479176"/>
            <a:ext cx="7131429" cy="4457143"/>
          </a:xfrm>
          <a:prstGeom prst="rect">
            <a:avLst/>
          </a:prstGeom>
          <a:ln>
            <a:solidFill>
              <a:schemeClr val="tx1"/>
            </a:solidFill>
          </a:ln>
        </p:spPr>
      </p:pic>
      <p:sp>
        <p:nvSpPr>
          <p:cNvPr id="7" name="Content Placeholder 3">
            <a:extLst>
              <a:ext uri="{FF2B5EF4-FFF2-40B4-BE49-F238E27FC236}">
                <a16:creationId xmlns:a16="http://schemas.microsoft.com/office/drawing/2014/main" id="{6F8E975B-67DE-4F2F-A3EB-FF5ECD3059B0}"/>
              </a:ext>
            </a:extLst>
          </p:cNvPr>
          <p:cNvSpPr>
            <a:spLocks noGrp="1"/>
          </p:cNvSpPr>
          <p:nvPr>
            <p:ph idx="1"/>
          </p:nvPr>
        </p:nvSpPr>
        <p:spPr>
          <a:xfrm>
            <a:off x="838200" y="4252130"/>
            <a:ext cx="10515600" cy="2482328"/>
          </a:xfrm>
        </p:spPr>
        <p:txBody>
          <a:bodyPr>
            <a:normAutofit lnSpcReduction="10000"/>
          </a:bodyPr>
          <a:lstStyle/>
          <a:p>
            <a:endParaRPr lang="en-US" dirty="0"/>
          </a:p>
          <a:p>
            <a:endParaRPr lang="en-US" dirty="0"/>
          </a:p>
          <a:p>
            <a:endParaRPr lang="en-US" dirty="0"/>
          </a:p>
          <a:p>
            <a:endParaRPr lang="en-US" dirty="0"/>
          </a:p>
          <a:p>
            <a:pPr marL="0" indent="0" algn="ctr">
              <a:buNone/>
            </a:pPr>
            <a:r>
              <a:rPr lang="en-US" dirty="0">
                <a:hlinkClick r:id="rId5"/>
              </a:rPr>
              <a:t>https://nj.mypearsonsupport.com/</a:t>
            </a:r>
            <a:endParaRPr lang="en-US" dirty="0"/>
          </a:p>
        </p:txBody>
      </p:sp>
      <p:sp>
        <p:nvSpPr>
          <p:cNvPr id="5" name="Slide Number Placeholder 4">
            <a:extLst>
              <a:ext uri="{FF2B5EF4-FFF2-40B4-BE49-F238E27FC236}">
                <a16:creationId xmlns:a16="http://schemas.microsoft.com/office/drawing/2014/main" id="{0F9718EB-0724-4C8B-BA3B-E0CD9201C2D9}"/>
              </a:ext>
            </a:extLst>
          </p:cNvPr>
          <p:cNvSpPr>
            <a:spLocks noGrp="1"/>
          </p:cNvSpPr>
          <p:nvPr>
            <p:ph type="sldNum" sz="quarter" idx="12"/>
          </p:nvPr>
        </p:nvSpPr>
        <p:spPr/>
        <p:txBody>
          <a:bodyPr/>
          <a:lstStyle/>
          <a:p>
            <a:fld id="{CD5C70A5-9411-4B11-A0DB-D49D3D849901}" type="slidenum">
              <a:rPr lang="en-US" smtClean="0"/>
              <a:pPr/>
              <a:t>8</a:t>
            </a:fld>
            <a:endParaRPr lang="en-US" dirty="0"/>
          </a:p>
        </p:txBody>
      </p:sp>
    </p:spTree>
    <p:custDataLst>
      <p:tags r:id="rId1"/>
    </p:custDataLst>
    <p:extLst>
      <p:ext uri="{BB962C8B-B14F-4D97-AF65-F5344CB8AC3E}">
        <p14:creationId xmlns:p14="http://schemas.microsoft.com/office/powerpoint/2010/main" val="3985219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Demonstration: PearsonAccess</a:t>
            </a:r>
            <a:r>
              <a:rPr lang="en-US" baseline="30000" dirty="0"/>
              <a:t>next</a:t>
            </a:r>
          </a:p>
        </p:txBody>
      </p:sp>
      <p:sp>
        <p:nvSpPr>
          <p:cNvPr id="4" name="Title 1"/>
          <p:cNvSpPr txBox="1">
            <a:spLocks/>
          </p:cNvSpPr>
          <p:nvPr/>
        </p:nvSpPr>
        <p:spPr>
          <a:xfrm>
            <a:off x="4781550" y="857250"/>
            <a:ext cx="4743450" cy="914400"/>
          </a:xfrm>
          <a:prstGeom prst="rect">
            <a:avLst/>
          </a:prstGeom>
        </p:spPr>
        <p:txBody>
          <a:bodyPr lIns="67409" tIns="33705" rIns="67409" bIns="33705"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3300" b="1" dirty="0">
              <a:solidFill>
                <a:prstClr val="black"/>
              </a:solidFill>
            </a:endParaRPr>
          </a:p>
        </p:txBody>
      </p:sp>
      <p:sp>
        <p:nvSpPr>
          <p:cNvPr id="8" name="Rectangle 3">
            <a:extLst>
              <a:ext uri="{FF2B5EF4-FFF2-40B4-BE49-F238E27FC236}">
                <a16:creationId xmlns:a16="http://schemas.microsoft.com/office/drawing/2014/main" id="{EB33A449-412C-4078-B194-55EFD9158C5D}"/>
              </a:ext>
            </a:extLst>
          </p:cNvPr>
          <p:cNvSpPr txBox="1">
            <a:spLocks noGrp="1" noChangeArrowheads="1"/>
          </p:cNvSpPr>
          <p:nvPr>
            <p:ph idx="1"/>
          </p:nvPr>
        </p:nvSpPr>
        <p:spPr>
          <a:xfrm>
            <a:off x="838200" y="1747838"/>
            <a:ext cx="10515600" cy="4351337"/>
          </a:xfrm>
          <a:prstGeom prst="rect">
            <a:avLst/>
          </a:prstGeom>
        </p:spPr>
        <p:txBody>
          <a:bodyPr lIns="68580"/>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100" dirty="0">
                <a:solidFill>
                  <a:prstClr val="black"/>
                </a:solidFill>
              </a:rPr>
              <a:t>Students Who Transfer Between Organizations</a:t>
            </a:r>
          </a:p>
          <a:p>
            <a:r>
              <a:rPr lang="en-US" sz="2100" dirty="0">
                <a:solidFill>
                  <a:prstClr val="black"/>
                </a:solidFill>
              </a:rPr>
              <a:t>Operational Reports: (For Accountable Organization) Students where Accountable District/School from Testing District/School</a:t>
            </a:r>
          </a:p>
          <a:p>
            <a:endParaRPr lang="en-US" sz="2100" dirty="0">
              <a:solidFill>
                <a:prstClr val="black"/>
              </a:solidFill>
            </a:endParaRPr>
          </a:p>
          <a:p>
            <a:endParaRPr lang="en-US" sz="2100" dirty="0">
              <a:solidFill>
                <a:prstClr val="black"/>
              </a:solidFill>
            </a:endParaRPr>
          </a:p>
          <a:p>
            <a:pPr marL="0" indent="0">
              <a:buNone/>
            </a:pPr>
            <a:endParaRPr lang="en-US" sz="1800" dirty="0">
              <a:solidFill>
                <a:prstClr val="black"/>
              </a:solidFill>
            </a:endParaRPr>
          </a:p>
        </p:txBody>
      </p:sp>
      <p:sp>
        <p:nvSpPr>
          <p:cNvPr id="3" name="Slide Number Placeholder 2">
            <a:extLst>
              <a:ext uri="{FF2B5EF4-FFF2-40B4-BE49-F238E27FC236}">
                <a16:creationId xmlns:a16="http://schemas.microsoft.com/office/drawing/2014/main" id="{250512CC-5EE4-4DF0-B724-3431B5B948C8}"/>
              </a:ext>
            </a:extLst>
          </p:cNvPr>
          <p:cNvSpPr>
            <a:spLocks noGrp="1"/>
          </p:cNvSpPr>
          <p:nvPr>
            <p:ph type="sldNum" sz="quarter" idx="12"/>
          </p:nvPr>
        </p:nvSpPr>
        <p:spPr/>
        <p:txBody>
          <a:bodyPr/>
          <a:lstStyle/>
          <a:p>
            <a:fld id="{CD5C70A5-9411-4B11-A0DB-D49D3D849901}" type="slidenum">
              <a:rPr lang="en-US" smtClean="0"/>
              <a:pPr/>
              <a:t>80</a:t>
            </a:fld>
            <a:endParaRPr lang="en-US" dirty="0"/>
          </a:p>
        </p:txBody>
      </p:sp>
    </p:spTree>
    <p:custDataLst>
      <p:tags r:id="rId1"/>
    </p:custDataLst>
    <p:extLst>
      <p:ext uri="{BB962C8B-B14F-4D97-AF65-F5344CB8AC3E}">
        <p14:creationId xmlns:p14="http://schemas.microsoft.com/office/powerpoint/2010/main" val="20044535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Readiness</a:t>
            </a:r>
          </a:p>
        </p:txBody>
      </p:sp>
      <p:sp>
        <p:nvSpPr>
          <p:cNvPr id="4" name="Content Placeholder 3"/>
          <p:cNvSpPr>
            <a:spLocks noGrp="1"/>
          </p:cNvSpPr>
          <p:nvPr>
            <p:ph idx="1"/>
          </p:nvPr>
        </p:nvSpPr>
        <p:spPr/>
        <p:txBody>
          <a:bodyPr>
            <a:normAutofit lnSpcReduction="10000"/>
          </a:bodyPr>
          <a:lstStyle/>
          <a:p>
            <a:r>
              <a:rPr lang="en-US" dirty="0"/>
              <a:t>Practice Tests:</a:t>
            </a:r>
          </a:p>
          <a:p>
            <a:r>
              <a:rPr lang="en-US" dirty="0"/>
              <a:t>Practice tests are available for all accessibility features and accommodations including TTS, ASL, Screen Reader, Closed Captioning, Large Print, and Braille at:</a:t>
            </a:r>
          </a:p>
          <a:p>
            <a:r>
              <a:rPr lang="en-US" dirty="0">
                <a:hlinkClick r:id="rId4"/>
              </a:rPr>
              <a:t>https://nj.mypearsonsupport.com/</a:t>
            </a:r>
            <a:endParaRPr lang="en-US" dirty="0"/>
          </a:p>
          <a:p>
            <a:endParaRPr lang="en-US" dirty="0"/>
          </a:p>
          <a:p>
            <a:r>
              <a:rPr lang="en-US" dirty="0"/>
              <a:t>Tutorials:</a:t>
            </a:r>
          </a:p>
          <a:p>
            <a:r>
              <a:rPr lang="en-US" dirty="0"/>
              <a:t>Tutorials for TestNav 8, paper, online, and TTS, ASL and Closed Captioning with functionality guides are located at:</a:t>
            </a:r>
          </a:p>
          <a:p>
            <a:r>
              <a:rPr lang="en-US" dirty="0">
                <a:hlinkClick r:id="rId4"/>
              </a:rPr>
              <a:t>https://nj.mypearsonsupport.com/</a:t>
            </a:r>
            <a:endParaRPr lang="en-US" dirty="0"/>
          </a:p>
          <a:p>
            <a:endParaRPr lang="en-US" dirty="0"/>
          </a:p>
        </p:txBody>
      </p:sp>
      <p:sp>
        <p:nvSpPr>
          <p:cNvPr id="3" name="Slide Number Placeholder 2">
            <a:extLst>
              <a:ext uri="{FF2B5EF4-FFF2-40B4-BE49-F238E27FC236}">
                <a16:creationId xmlns:a16="http://schemas.microsoft.com/office/drawing/2014/main" id="{4E0BDC79-55A8-44A7-A4C4-727E2CCF226C}"/>
              </a:ext>
            </a:extLst>
          </p:cNvPr>
          <p:cNvSpPr>
            <a:spLocks noGrp="1"/>
          </p:cNvSpPr>
          <p:nvPr>
            <p:ph type="sldNum" sz="quarter" idx="12"/>
          </p:nvPr>
        </p:nvSpPr>
        <p:spPr/>
        <p:txBody>
          <a:bodyPr/>
          <a:lstStyle/>
          <a:p>
            <a:fld id="{CD5C70A5-9411-4B11-A0DB-D49D3D849901}" type="slidenum">
              <a:rPr lang="en-US" smtClean="0"/>
              <a:pPr/>
              <a:t>81</a:t>
            </a:fld>
            <a:endParaRPr lang="en-US" dirty="0"/>
          </a:p>
        </p:txBody>
      </p:sp>
    </p:spTree>
    <p:custDataLst>
      <p:tags r:id="rId1"/>
    </p:custDataLst>
    <p:extLst>
      <p:ext uri="{BB962C8B-B14F-4D97-AF65-F5344CB8AC3E}">
        <p14:creationId xmlns:p14="http://schemas.microsoft.com/office/powerpoint/2010/main" val="5740467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Readiness</a:t>
            </a:r>
          </a:p>
        </p:txBody>
      </p:sp>
      <p:sp>
        <p:nvSpPr>
          <p:cNvPr id="4" name="Title 1"/>
          <p:cNvSpPr txBox="1">
            <a:spLocks/>
          </p:cNvSpPr>
          <p:nvPr/>
        </p:nvSpPr>
        <p:spPr>
          <a:xfrm>
            <a:off x="4781550" y="857250"/>
            <a:ext cx="4743450" cy="914400"/>
          </a:xfrm>
          <a:prstGeom prst="rect">
            <a:avLst/>
          </a:prstGeom>
        </p:spPr>
        <p:txBody>
          <a:bodyPr lIns="67409" tIns="33705" rIns="67409" bIns="33705"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3300" b="1" dirty="0">
              <a:solidFill>
                <a:prstClr val="black"/>
              </a:solidFill>
            </a:endParaRPr>
          </a:p>
        </p:txBody>
      </p:sp>
      <p:pic>
        <p:nvPicPr>
          <p:cNvPr id="6" name="Picture 5"/>
          <p:cNvPicPr>
            <a:picLocks noChangeAspect="1"/>
          </p:cNvPicPr>
          <p:nvPr/>
        </p:nvPicPr>
        <p:blipFill>
          <a:blip r:embed="rId4"/>
          <a:stretch>
            <a:fillRect/>
          </a:stretch>
        </p:blipFill>
        <p:spPr>
          <a:xfrm>
            <a:off x="8019272" y="2497276"/>
            <a:ext cx="1709531" cy="1011920"/>
          </a:xfrm>
          <a:prstGeom prst="rect">
            <a:avLst/>
          </a:prstGeom>
          <a:ln w="19050">
            <a:solidFill>
              <a:schemeClr val="tx1"/>
            </a:solid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4048" y="3586818"/>
            <a:ext cx="2383785" cy="2077719"/>
          </a:xfrm>
          <a:prstGeom prst="rect">
            <a:avLst/>
          </a:prstGeom>
          <a:ln w="19050">
            <a:solidFill>
              <a:schemeClr val="tx1"/>
            </a:solidFill>
          </a:ln>
        </p:spPr>
      </p:pic>
      <p:sp>
        <p:nvSpPr>
          <p:cNvPr id="13" name="Text Placeholder 2">
            <a:extLst>
              <a:ext uri="{FF2B5EF4-FFF2-40B4-BE49-F238E27FC236}">
                <a16:creationId xmlns:a16="http://schemas.microsoft.com/office/drawing/2014/main" id="{E9C4B434-82CB-44FF-8318-0D81781B746F}"/>
              </a:ext>
            </a:extLst>
          </p:cNvPr>
          <p:cNvSpPr txBox="1">
            <a:spLocks noGrp="1"/>
          </p:cNvSpPr>
          <p:nvPr>
            <p:ph sz="half" idx="1"/>
          </p:nvPr>
        </p:nvSpPr>
        <p:spPr>
          <a:xfrm>
            <a:off x="838200" y="1825625"/>
            <a:ext cx="5181600" cy="4351338"/>
          </a:xfrm>
          <a:prstGeom prst="rect">
            <a:avLst/>
          </a:prstGeom>
        </p:spPr>
        <p:txBody>
          <a:bodyPr anchor="t" anchorCtr="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3122" indent="0">
              <a:buNone/>
            </a:pPr>
            <a:r>
              <a:rPr lang="en-US" sz="2100" dirty="0"/>
              <a:t>Non-secure Practice Tests and Tutorials are also available in the TestNav Apps. This applies to Chromebooks, iPads, Androids, and the TestNav Desktop App.</a:t>
            </a:r>
          </a:p>
          <a:p>
            <a:pPr marL="558404" indent="-345281"/>
            <a:r>
              <a:rPr lang="en-US" sz="2100" dirty="0"/>
              <a:t>Navigate to the App Home Screen and Choose “New Jersey”</a:t>
            </a:r>
          </a:p>
          <a:p>
            <a:pPr marL="901304" lvl="1" indent="-345281"/>
            <a:r>
              <a:rPr lang="en-US" dirty="0"/>
              <a:t>If you’re already on a login screen click the User icon in the top right and select “Choose a different customer” to return to the App Home Screen</a:t>
            </a:r>
          </a:p>
          <a:p>
            <a:pPr marL="558404" indent="-345281"/>
            <a:r>
              <a:rPr lang="en-US" sz="2100" dirty="0"/>
              <a:t>Click the Practice Tests link to access Practice Tests and Tutorials</a:t>
            </a:r>
          </a:p>
          <a:p>
            <a:pPr marL="213122" indent="0">
              <a:buNone/>
            </a:pPr>
            <a:endParaRPr lang="en-US" sz="2100" dirty="0"/>
          </a:p>
        </p:txBody>
      </p:sp>
      <p:sp>
        <p:nvSpPr>
          <p:cNvPr id="3" name="Slide Number Placeholder 2">
            <a:extLst>
              <a:ext uri="{FF2B5EF4-FFF2-40B4-BE49-F238E27FC236}">
                <a16:creationId xmlns:a16="http://schemas.microsoft.com/office/drawing/2014/main" id="{E64696A1-EABF-4249-BE8A-2062D77D1934}"/>
              </a:ext>
            </a:extLst>
          </p:cNvPr>
          <p:cNvSpPr>
            <a:spLocks noGrp="1"/>
          </p:cNvSpPr>
          <p:nvPr>
            <p:ph type="sldNum" sz="quarter" idx="12"/>
          </p:nvPr>
        </p:nvSpPr>
        <p:spPr/>
        <p:txBody>
          <a:bodyPr/>
          <a:lstStyle/>
          <a:p>
            <a:fld id="{CD5C70A5-9411-4B11-A0DB-D49D3D849901}" type="slidenum">
              <a:rPr lang="en-US" smtClean="0"/>
              <a:pPr/>
              <a:t>82</a:t>
            </a:fld>
            <a:endParaRPr lang="en-US" dirty="0"/>
          </a:p>
        </p:txBody>
      </p:sp>
    </p:spTree>
    <p:custDataLst>
      <p:tags r:id="rId1"/>
    </p:custDataLst>
    <p:extLst>
      <p:ext uri="{BB962C8B-B14F-4D97-AF65-F5344CB8AC3E}">
        <p14:creationId xmlns:p14="http://schemas.microsoft.com/office/powerpoint/2010/main" val="23700137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E7973-86D4-4D93-85F1-031D6026906C}"/>
              </a:ext>
            </a:extLst>
          </p:cNvPr>
          <p:cNvSpPr>
            <a:spLocks noGrp="1"/>
          </p:cNvSpPr>
          <p:nvPr>
            <p:ph type="title"/>
          </p:nvPr>
        </p:nvSpPr>
        <p:spPr/>
        <p:txBody>
          <a:bodyPr/>
          <a:lstStyle/>
          <a:p>
            <a:r>
              <a:rPr lang="en-US" dirty="0"/>
              <a:t>Accessing Non-Secure Practice Test</a:t>
            </a:r>
          </a:p>
        </p:txBody>
      </p:sp>
      <p:sp>
        <p:nvSpPr>
          <p:cNvPr id="3" name="Content Placeholder 2">
            <a:extLst>
              <a:ext uri="{FF2B5EF4-FFF2-40B4-BE49-F238E27FC236}">
                <a16:creationId xmlns:a16="http://schemas.microsoft.com/office/drawing/2014/main" id="{E975903B-20EB-4EFC-8016-20DD2DFDBCE7}"/>
              </a:ext>
            </a:extLst>
          </p:cNvPr>
          <p:cNvSpPr>
            <a:spLocks noGrp="1"/>
          </p:cNvSpPr>
          <p:nvPr>
            <p:ph sz="half" idx="1"/>
          </p:nvPr>
        </p:nvSpPr>
        <p:spPr>
          <a:xfrm>
            <a:off x="838200" y="1825625"/>
            <a:ext cx="10515600" cy="4351338"/>
          </a:xfrm>
        </p:spPr>
        <p:txBody>
          <a:bodyPr/>
          <a:lstStyle/>
          <a:p>
            <a:r>
              <a:rPr lang="en-US" dirty="0"/>
              <a:t>Access non-secure practice tests from the TestNav App or from </a:t>
            </a:r>
            <a:r>
              <a:rPr lang="en-US" dirty="0">
                <a:hlinkClick r:id="rId3"/>
              </a:rPr>
              <a:t>https://test-nj.mypearsonsupport.com/</a:t>
            </a:r>
            <a:r>
              <a:rPr lang="en-US" dirty="0"/>
              <a:t>. </a:t>
            </a:r>
          </a:p>
        </p:txBody>
      </p:sp>
      <p:sp>
        <p:nvSpPr>
          <p:cNvPr id="5" name="Slide Number Placeholder 4">
            <a:extLst>
              <a:ext uri="{FF2B5EF4-FFF2-40B4-BE49-F238E27FC236}">
                <a16:creationId xmlns:a16="http://schemas.microsoft.com/office/drawing/2014/main" id="{B44BC8EE-7BDE-4E32-B511-1A45874986FE}"/>
              </a:ext>
            </a:extLst>
          </p:cNvPr>
          <p:cNvSpPr>
            <a:spLocks noGrp="1"/>
          </p:cNvSpPr>
          <p:nvPr>
            <p:ph type="sldNum" sz="quarter" idx="12"/>
          </p:nvPr>
        </p:nvSpPr>
        <p:spPr/>
        <p:txBody>
          <a:bodyPr/>
          <a:lstStyle/>
          <a:p>
            <a:fld id="{CD5C70A5-9411-4B11-A0DB-D49D3D849901}" type="slidenum">
              <a:rPr lang="en-US" smtClean="0"/>
              <a:pPr/>
              <a:t>83</a:t>
            </a:fld>
            <a:endParaRPr lang="en-US" dirty="0"/>
          </a:p>
        </p:txBody>
      </p:sp>
      <p:pic>
        <p:nvPicPr>
          <p:cNvPr id="7" name="Picture 6">
            <a:extLst>
              <a:ext uri="{FF2B5EF4-FFF2-40B4-BE49-F238E27FC236}">
                <a16:creationId xmlns:a16="http://schemas.microsoft.com/office/drawing/2014/main" id="{BAB11039-41AA-4FBA-82EA-DA0C4DF4DE20}"/>
              </a:ext>
            </a:extLst>
          </p:cNvPr>
          <p:cNvPicPr>
            <a:picLocks noChangeAspect="1"/>
          </p:cNvPicPr>
          <p:nvPr/>
        </p:nvPicPr>
        <p:blipFill>
          <a:blip r:embed="rId4"/>
          <a:stretch>
            <a:fillRect/>
          </a:stretch>
        </p:blipFill>
        <p:spPr>
          <a:xfrm>
            <a:off x="654425" y="2736963"/>
            <a:ext cx="5126666" cy="3440000"/>
          </a:xfrm>
          <a:prstGeom prst="rect">
            <a:avLst/>
          </a:prstGeom>
          <a:ln>
            <a:solidFill>
              <a:schemeClr val="tx1"/>
            </a:solidFill>
          </a:ln>
        </p:spPr>
      </p:pic>
      <p:pic>
        <p:nvPicPr>
          <p:cNvPr id="8" name="Picture 7">
            <a:extLst>
              <a:ext uri="{FF2B5EF4-FFF2-40B4-BE49-F238E27FC236}">
                <a16:creationId xmlns:a16="http://schemas.microsoft.com/office/drawing/2014/main" id="{07FEA0DE-1FA4-4290-87D4-54483C12716E}"/>
              </a:ext>
            </a:extLst>
          </p:cNvPr>
          <p:cNvPicPr>
            <a:picLocks noChangeAspect="1"/>
          </p:cNvPicPr>
          <p:nvPr/>
        </p:nvPicPr>
        <p:blipFill>
          <a:blip r:embed="rId5"/>
          <a:stretch>
            <a:fillRect/>
          </a:stretch>
        </p:blipFill>
        <p:spPr>
          <a:xfrm>
            <a:off x="5964866" y="2950296"/>
            <a:ext cx="5846667" cy="3013333"/>
          </a:xfrm>
          <a:prstGeom prst="rect">
            <a:avLst/>
          </a:prstGeom>
          <a:ln>
            <a:solidFill>
              <a:schemeClr val="tx1"/>
            </a:solidFill>
          </a:ln>
        </p:spPr>
      </p:pic>
    </p:spTree>
    <p:extLst>
      <p:ext uri="{BB962C8B-B14F-4D97-AF65-F5344CB8AC3E}">
        <p14:creationId xmlns:p14="http://schemas.microsoft.com/office/powerpoint/2010/main" val="17748542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Infrastructure Trial Introduction/Purpose</a:t>
            </a:r>
          </a:p>
        </p:txBody>
      </p:sp>
      <p:sp>
        <p:nvSpPr>
          <p:cNvPr id="7" name="Content Placeholder 6">
            <a:extLst>
              <a:ext uri="{FF2B5EF4-FFF2-40B4-BE49-F238E27FC236}">
                <a16:creationId xmlns:a16="http://schemas.microsoft.com/office/drawing/2014/main" id="{912C50F0-EAF8-4986-B67F-B5BA9FF3D917}"/>
              </a:ext>
            </a:extLst>
          </p:cNvPr>
          <p:cNvSpPr txBox="1">
            <a:spLocks noGrp="1"/>
          </p:cNvSpPr>
          <p:nvPr>
            <p:ph idx="1"/>
          </p:nvPr>
        </p:nvSpPr>
        <p:spPr>
          <a:xfrm>
            <a:off x="838200" y="1747838"/>
            <a:ext cx="10515600" cy="4620239"/>
          </a:xfrm>
          <a:prstGeom prst="rect">
            <a:avLst/>
          </a:prstGeom>
          <a:noFill/>
        </p:spPr>
        <p:txBody>
          <a:bodyPr wrap="square" rtlCol="0">
            <a:spAutoFit/>
          </a:bodyPr>
          <a:lstStyle/>
          <a:p>
            <a:r>
              <a:rPr lang="en-US" sz="2700" b="1" dirty="0">
                <a:solidFill>
                  <a:prstClr val="black"/>
                </a:solidFill>
              </a:rPr>
              <a:t>Dress Rehearsal</a:t>
            </a:r>
          </a:p>
          <a:p>
            <a:endParaRPr lang="en-US" altLang="en-US" sz="2700" dirty="0">
              <a:solidFill>
                <a:prstClr val="black"/>
              </a:solidFill>
            </a:endParaRPr>
          </a:p>
          <a:p>
            <a:pPr defTabSz="685622">
              <a:defRPr/>
            </a:pPr>
            <a:r>
              <a:rPr lang="en-US" altLang="en-US" sz="2700" dirty="0">
                <a:solidFill>
                  <a:prstClr val="black"/>
                </a:solidFill>
              </a:rPr>
              <a:t>The purpose of an infrastructure trial is to confirm that:</a:t>
            </a:r>
          </a:p>
          <a:p>
            <a:pPr marL="600075" lvl="1" indent="-257175">
              <a:buFont typeface="Arial" panose="020B0604020202020204" pitchFamily="34" charset="0"/>
              <a:buChar char="•"/>
            </a:pPr>
            <a:r>
              <a:rPr lang="en-US" sz="2400" dirty="0">
                <a:solidFill>
                  <a:prstClr val="black"/>
                </a:solidFill>
                <a:ea typeface="ＭＳ Ｐゴシック" charset="0"/>
              </a:rPr>
              <a:t>Testing devices are setup correctly</a:t>
            </a:r>
          </a:p>
          <a:p>
            <a:pPr marL="600075" lvl="1" indent="-257175">
              <a:buFont typeface="Arial" panose="020B0604020202020204" pitchFamily="34" charset="0"/>
              <a:buChar char="•"/>
            </a:pPr>
            <a:r>
              <a:rPr lang="en-US" sz="2400" dirty="0">
                <a:solidFill>
                  <a:prstClr val="black"/>
                </a:solidFill>
                <a:ea typeface="ＭＳ Ｐゴシック" charset="0"/>
              </a:rPr>
              <a:t>Network will bear the full load</a:t>
            </a:r>
          </a:p>
          <a:p>
            <a:pPr marL="600075" lvl="1" indent="-257175">
              <a:buFont typeface="Arial" panose="020B0604020202020204" pitchFamily="34" charset="0"/>
              <a:buChar char="•"/>
            </a:pPr>
            <a:r>
              <a:rPr lang="en-US" sz="2400" dirty="0">
                <a:solidFill>
                  <a:prstClr val="black"/>
                </a:solidFill>
                <a:ea typeface="ＭＳ Ｐゴシック" charset="0"/>
              </a:rPr>
              <a:t>Proctor Caching is working</a:t>
            </a:r>
          </a:p>
          <a:p>
            <a:pPr marL="600075" lvl="1" indent="-257175">
              <a:buFont typeface="Arial" panose="020B0604020202020204" pitchFamily="34" charset="0"/>
              <a:buChar char="•"/>
            </a:pPr>
            <a:r>
              <a:rPr lang="en-US" sz="2400" dirty="0">
                <a:solidFill>
                  <a:prstClr val="black"/>
                </a:solidFill>
                <a:ea typeface="ＭＳ Ｐゴシック" charset="0"/>
              </a:rPr>
              <a:t>Participating staff know what to do for New Jersey computer-based assessments</a:t>
            </a:r>
          </a:p>
          <a:p>
            <a:pPr marL="600075" lvl="1" indent="-257175">
              <a:buFont typeface="Arial" panose="020B0604020202020204" pitchFamily="34" charset="0"/>
              <a:buChar char="•"/>
            </a:pPr>
            <a:r>
              <a:rPr lang="en-US" sz="2400" dirty="0">
                <a:solidFill>
                  <a:prstClr val="black"/>
                </a:solidFill>
                <a:ea typeface="ＭＳ Ｐゴシック" charset="0"/>
              </a:rPr>
              <a:t>Students are familiar with the computer-based tools and format and logging into TestNav. </a:t>
            </a:r>
          </a:p>
          <a:p>
            <a:endParaRPr lang="en-US" sz="2700" dirty="0">
              <a:solidFill>
                <a:prstClr val="black"/>
              </a:solidFill>
            </a:endParaRPr>
          </a:p>
        </p:txBody>
      </p:sp>
      <p:sp>
        <p:nvSpPr>
          <p:cNvPr id="3" name="Slide Number Placeholder 2">
            <a:extLst>
              <a:ext uri="{FF2B5EF4-FFF2-40B4-BE49-F238E27FC236}">
                <a16:creationId xmlns:a16="http://schemas.microsoft.com/office/drawing/2014/main" id="{589289B7-5C5F-4AA9-B877-459A32B1218C}"/>
              </a:ext>
            </a:extLst>
          </p:cNvPr>
          <p:cNvSpPr>
            <a:spLocks noGrp="1"/>
          </p:cNvSpPr>
          <p:nvPr>
            <p:ph type="sldNum" sz="quarter" idx="12"/>
          </p:nvPr>
        </p:nvSpPr>
        <p:spPr/>
        <p:txBody>
          <a:bodyPr/>
          <a:lstStyle/>
          <a:p>
            <a:fld id="{CD5C70A5-9411-4B11-A0DB-D49D3D849901}" type="slidenum">
              <a:rPr lang="en-US" smtClean="0"/>
              <a:pPr/>
              <a:t>84</a:t>
            </a:fld>
            <a:endParaRPr lang="en-US" dirty="0"/>
          </a:p>
        </p:txBody>
      </p:sp>
    </p:spTree>
    <p:extLst>
      <p:ext uri="{BB962C8B-B14F-4D97-AF65-F5344CB8AC3E}">
        <p14:creationId xmlns:p14="http://schemas.microsoft.com/office/powerpoint/2010/main" val="4259527925"/>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Infrastructure Trial Preparation</a:t>
            </a:r>
          </a:p>
        </p:txBody>
      </p:sp>
      <p:sp>
        <p:nvSpPr>
          <p:cNvPr id="5" name="Rectangle 3">
            <a:extLst>
              <a:ext uri="{FF2B5EF4-FFF2-40B4-BE49-F238E27FC236}">
                <a16:creationId xmlns:a16="http://schemas.microsoft.com/office/drawing/2014/main" id="{23454219-EC06-410F-8F84-2EA740C0EFB8}"/>
              </a:ext>
            </a:extLst>
          </p:cNvPr>
          <p:cNvSpPr txBox="1">
            <a:spLocks noGrp="1" noChangeArrowheads="1"/>
          </p:cNvSpPr>
          <p:nvPr>
            <p:ph idx="1"/>
          </p:nvPr>
        </p:nvSpPr>
        <p:spPr>
          <a:xfrm>
            <a:off x="838200" y="1747838"/>
            <a:ext cx="10515600" cy="4351337"/>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spcBef>
                <a:spcPts val="450"/>
              </a:spcBef>
              <a:buNone/>
            </a:pPr>
            <a:r>
              <a:rPr lang="en-US" sz="2100" dirty="0">
                <a:solidFill>
                  <a:prstClr val="black"/>
                </a:solidFill>
              </a:rPr>
              <a:t>Prior to the Infrastructure Trial, there is technology setup that needs to be completed by Technology Coordinators, and a set of tasks in PearsonAccess</a:t>
            </a:r>
            <a:r>
              <a:rPr lang="en-US" sz="2100" baseline="30000" dirty="0">
                <a:solidFill>
                  <a:prstClr val="black"/>
                </a:solidFill>
              </a:rPr>
              <a:t>next</a:t>
            </a:r>
            <a:r>
              <a:rPr lang="en-US" sz="2100" dirty="0">
                <a:solidFill>
                  <a:prstClr val="black"/>
                </a:solidFill>
              </a:rPr>
              <a:t> that need to be completed by Test Coordinators. The duration of these setup tasks can vary from school to school.</a:t>
            </a:r>
          </a:p>
          <a:p>
            <a:pPr marL="0" indent="0" eaLnBrk="1" hangingPunct="1">
              <a:spcBef>
                <a:spcPts val="450"/>
              </a:spcBef>
              <a:buNone/>
            </a:pPr>
            <a:endParaRPr lang="en-US" sz="1050" dirty="0">
              <a:solidFill>
                <a:prstClr val="black"/>
              </a:solidFill>
            </a:endParaRPr>
          </a:p>
          <a:p>
            <a:pPr marL="0" indent="0" eaLnBrk="1" hangingPunct="1">
              <a:spcBef>
                <a:spcPts val="450"/>
              </a:spcBef>
              <a:buNone/>
            </a:pPr>
            <a:r>
              <a:rPr lang="en-US" sz="2100" dirty="0">
                <a:solidFill>
                  <a:prstClr val="black"/>
                </a:solidFill>
              </a:rPr>
              <a:t>The Infrastructure Trial</a:t>
            </a:r>
            <a:r>
              <a:rPr lang="en-US" sz="2100" b="1" dirty="0">
                <a:solidFill>
                  <a:prstClr val="black"/>
                </a:solidFill>
              </a:rPr>
              <a:t> </a:t>
            </a:r>
            <a:r>
              <a:rPr lang="en-US" sz="2100" dirty="0">
                <a:solidFill>
                  <a:prstClr val="black"/>
                </a:solidFill>
              </a:rPr>
              <a:t>should take approximately </a:t>
            </a:r>
            <a:r>
              <a:rPr lang="en-US" sz="2100" b="1" dirty="0">
                <a:solidFill>
                  <a:prstClr val="black"/>
                </a:solidFill>
              </a:rPr>
              <a:t>60 minutes to administer</a:t>
            </a:r>
            <a:r>
              <a:rPr lang="en-US" sz="2100" dirty="0">
                <a:solidFill>
                  <a:prstClr val="black"/>
                </a:solidFill>
              </a:rPr>
              <a:t>. Schools are encouraged to provide any feedback on the Infrastructure Trial to their DTC. DTCs should contact the appropriate New Jersey State Test Lead with feedback and/or concerns regarding software or hardware issues.</a:t>
            </a:r>
          </a:p>
        </p:txBody>
      </p:sp>
      <p:sp>
        <p:nvSpPr>
          <p:cNvPr id="3" name="Slide Number Placeholder 2">
            <a:extLst>
              <a:ext uri="{FF2B5EF4-FFF2-40B4-BE49-F238E27FC236}">
                <a16:creationId xmlns:a16="http://schemas.microsoft.com/office/drawing/2014/main" id="{3D060901-259F-4D07-A756-51DA4B134E94}"/>
              </a:ext>
            </a:extLst>
          </p:cNvPr>
          <p:cNvSpPr>
            <a:spLocks noGrp="1"/>
          </p:cNvSpPr>
          <p:nvPr>
            <p:ph type="sldNum" sz="quarter" idx="12"/>
          </p:nvPr>
        </p:nvSpPr>
        <p:spPr/>
        <p:txBody>
          <a:bodyPr/>
          <a:lstStyle/>
          <a:p>
            <a:fld id="{CD5C70A5-9411-4B11-A0DB-D49D3D849901}" type="slidenum">
              <a:rPr lang="en-US" smtClean="0"/>
              <a:pPr/>
              <a:t>85</a:t>
            </a:fld>
            <a:endParaRPr lang="en-US" dirty="0"/>
          </a:p>
        </p:txBody>
      </p:sp>
    </p:spTree>
    <p:extLst>
      <p:ext uri="{BB962C8B-B14F-4D97-AF65-F5344CB8AC3E}">
        <p14:creationId xmlns:p14="http://schemas.microsoft.com/office/powerpoint/2010/main" val="2908733445"/>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Infrastructure Trial – Who Should Be Involved?</a:t>
            </a:r>
          </a:p>
        </p:txBody>
      </p:sp>
      <p:sp>
        <p:nvSpPr>
          <p:cNvPr id="5" name="Rectangle 3">
            <a:extLst>
              <a:ext uri="{FF2B5EF4-FFF2-40B4-BE49-F238E27FC236}">
                <a16:creationId xmlns:a16="http://schemas.microsoft.com/office/drawing/2014/main" id="{45EB0DDB-C51A-4097-8C7C-B4D7170263D0}"/>
              </a:ext>
            </a:extLst>
          </p:cNvPr>
          <p:cNvSpPr txBox="1">
            <a:spLocks noGrp="1" noChangeArrowheads="1"/>
          </p:cNvSpPr>
          <p:nvPr>
            <p:ph idx="1"/>
          </p:nvPr>
        </p:nvSpPr>
        <p:spPr>
          <a:xfrm>
            <a:off x="838200" y="1747838"/>
            <a:ext cx="10515600" cy="4351337"/>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100" dirty="0">
                <a:solidFill>
                  <a:prstClr val="black"/>
                </a:solidFill>
              </a:rPr>
              <a:t>You should involve all district and school personnel responsible for participating in computer-based assessment. It provides the opportunity to collectively evaluate the test environment and identify/resolve potential issues prior to testing. For example, you would want to include:</a:t>
            </a:r>
          </a:p>
          <a:p>
            <a:pPr lvl="1"/>
            <a:r>
              <a:rPr lang="en-US" sz="2100" dirty="0">
                <a:solidFill>
                  <a:prstClr val="black"/>
                </a:solidFill>
              </a:rPr>
              <a:t>Test Coordinators</a:t>
            </a:r>
          </a:p>
          <a:p>
            <a:pPr lvl="1"/>
            <a:r>
              <a:rPr lang="en-US" sz="2100" dirty="0">
                <a:solidFill>
                  <a:prstClr val="black"/>
                </a:solidFill>
              </a:rPr>
              <a:t>Test Administrators</a:t>
            </a:r>
          </a:p>
          <a:p>
            <a:pPr lvl="1"/>
            <a:r>
              <a:rPr lang="en-US" sz="2100" dirty="0">
                <a:solidFill>
                  <a:prstClr val="black"/>
                </a:solidFill>
              </a:rPr>
              <a:t>School technology staff</a:t>
            </a:r>
          </a:p>
          <a:p>
            <a:pPr lvl="1"/>
            <a:r>
              <a:rPr lang="en-US" sz="2100" dirty="0">
                <a:solidFill>
                  <a:prstClr val="black"/>
                </a:solidFill>
              </a:rPr>
              <a:t>Student participation is recommended</a:t>
            </a:r>
          </a:p>
          <a:p>
            <a:pPr lvl="1"/>
            <a:endParaRPr lang="en-US" sz="2100" dirty="0">
              <a:solidFill>
                <a:prstClr val="black"/>
              </a:solidFill>
            </a:endParaRPr>
          </a:p>
          <a:p>
            <a:pPr marL="42863" indent="0">
              <a:buNone/>
            </a:pPr>
            <a:r>
              <a:rPr lang="en-US" sz="2100" b="1" dirty="0">
                <a:solidFill>
                  <a:prstClr val="black"/>
                </a:solidFill>
              </a:rPr>
              <a:t>District and/or School </a:t>
            </a:r>
          </a:p>
          <a:p>
            <a:pPr marL="42863" indent="0">
              <a:buNone/>
            </a:pPr>
            <a:r>
              <a:rPr lang="en-US" sz="2100" dirty="0">
                <a:solidFill>
                  <a:prstClr val="black"/>
                </a:solidFill>
              </a:rPr>
              <a:t>It is up to districts and schools to decide if the Infrastructure Trial needs to be completed at the district level or at the school level.</a:t>
            </a:r>
          </a:p>
          <a:p>
            <a:pPr lvl="1"/>
            <a:endParaRPr lang="en-US" sz="1500" dirty="0">
              <a:solidFill>
                <a:prstClr val="black"/>
              </a:solidFill>
            </a:endParaRPr>
          </a:p>
        </p:txBody>
      </p:sp>
      <p:sp>
        <p:nvSpPr>
          <p:cNvPr id="3" name="Slide Number Placeholder 2">
            <a:extLst>
              <a:ext uri="{FF2B5EF4-FFF2-40B4-BE49-F238E27FC236}">
                <a16:creationId xmlns:a16="http://schemas.microsoft.com/office/drawing/2014/main" id="{1EAC65BE-95F3-49FC-9589-1346ECCA6581}"/>
              </a:ext>
            </a:extLst>
          </p:cNvPr>
          <p:cNvSpPr>
            <a:spLocks noGrp="1"/>
          </p:cNvSpPr>
          <p:nvPr>
            <p:ph type="sldNum" sz="quarter" idx="12"/>
          </p:nvPr>
        </p:nvSpPr>
        <p:spPr/>
        <p:txBody>
          <a:bodyPr/>
          <a:lstStyle/>
          <a:p>
            <a:fld id="{CD5C70A5-9411-4B11-A0DB-D49D3D849901}" type="slidenum">
              <a:rPr lang="en-US" smtClean="0"/>
              <a:pPr/>
              <a:t>86</a:t>
            </a:fld>
            <a:endParaRPr lang="en-US" dirty="0"/>
          </a:p>
        </p:txBody>
      </p:sp>
    </p:spTree>
    <p:extLst>
      <p:ext uri="{BB962C8B-B14F-4D97-AF65-F5344CB8AC3E}">
        <p14:creationId xmlns:p14="http://schemas.microsoft.com/office/powerpoint/2010/main" val="3242924363"/>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Infrastructure Trial - Where To Start</a:t>
            </a:r>
          </a:p>
        </p:txBody>
      </p:sp>
      <p:sp>
        <p:nvSpPr>
          <p:cNvPr id="5" name="Rectangle 3">
            <a:extLst>
              <a:ext uri="{FF2B5EF4-FFF2-40B4-BE49-F238E27FC236}">
                <a16:creationId xmlns:a16="http://schemas.microsoft.com/office/drawing/2014/main" id="{C6BA96BD-3AEB-46E3-BC5C-7A2503A5C556}"/>
              </a:ext>
            </a:extLst>
          </p:cNvPr>
          <p:cNvSpPr txBox="1">
            <a:spLocks noGrp="1" noChangeArrowheads="1"/>
          </p:cNvSpPr>
          <p:nvPr>
            <p:ph idx="1"/>
          </p:nvPr>
        </p:nvSpPr>
        <p:spPr>
          <a:xfrm>
            <a:off x="838200" y="1747838"/>
            <a:ext cx="10515600" cy="4351337"/>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100" dirty="0">
                <a:solidFill>
                  <a:prstClr val="black"/>
                </a:solidFill>
              </a:rPr>
              <a:t>The Infrastructure Trial is conducted using the PearsonAccess</a:t>
            </a:r>
            <a:r>
              <a:rPr lang="en-US" sz="2100" baseline="30000" dirty="0">
                <a:solidFill>
                  <a:prstClr val="black"/>
                </a:solidFill>
              </a:rPr>
              <a:t>next</a:t>
            </a:r>
            <a:r>
              <a:rPr lang="en-US" sz="2100" dirty="0">
                <a:solidFill>
                  <a:prstClr val="black"/>
                </a:solidFill>
              </a:rPr>
              <a:t> Training site at </a:t>
            </a:r>
            <a:r>
              <a:rPr lang="en-US" sz="2400" dirty="0">
                <a:hlinkClick r:id="rId3"/>
              </a:rPr>
              <a:t>https://nj.mypearsonsupport.com/</a:t>
            </a:r>
            <a:r>
              <a:rPr lang="en-US" sz="2400" dirty="0"/>
              <a:t>.</a:t>
            </a:r>
            <a:endParaRPr lang="en-US" sz="2100" dirty="0">
              <a:solidFill>
                <a:prstClr val="black"/>
              </a:solidFill>
            </a:endParaRPr>
          </a:p>
          <a:p>
            <a:pPr marL="0" indent="0">
              <a:buNone/>
            </a:pPr>
            <a:endParaRPr lang="en-US" sz="2100" dirty="0">
              <a:solidFill>
                <a:prstClr val="black"/>
              </a:solidFill>
            </a:endParaRPr>
          </a:p>
          <a:p>
            <a:pPr marL="0" indent="0">
              <a:buNone/>
            </a:pPr>
            <a:r>
              <a:rPr lang="en-US" sz="2100" dirty="0">
                <a:solidFill>
                  <a:prstClr val="black"/>
                </a:solidFill>
              </a:rPr>
              <a:t>Verify that all staff members participating in the trial have received user IDs and passwords for the PearsonAccess</a:t>
            </a:r>
            <a:r>
              <a:rPr lang="en-US" sz="2100" baseline="30000" dirty="0">
                <a:solidFill>
                  <a:prstClr val="black"/>
                </a:solidFill>
              </a:rPr>
              <a:t>next</a:t>
            </a:r>
            <a:r>
              <a:rPr lang="en-US" sz="2100" dirty="0">
                <a:solidFill>
                  <a:prstClr val="black"/>
                </a:solidFill>
              </a:rPr>
              <a:t> Training site. Also have staff members review the Manuals and Training Modules.</a:t>
            </a:r>
          </a:p>
          <a:p>
            <a:pPr marL="0" indent="0">
              <a:buNone/>
            </a:pPr>
            <a:endParaRPr lang="en-US" sz="1500" dirty="0">
              <a:solidFill>
                <a:prstClr val="black"/>
              </a:solidFill>
            </a:endParaRPr>
          </a:p>
          <a:p>
            <a:pPr marL="0" indent="0">
              <a:buNone/>
            </a:pPr>
            <a:r>
              <a:rPr lang="en-US" sz="2100" dirty="0">
                <a:solidFill>
                  <a:prstClr val="black"/>
                </a:solidFill>
              </a:rPr>
              <a:t>Refer to the </a:t>
            </a:r>
            <a:r>
              <a:rPr lang="en-US" sz="2100" b="1" i="1" dirty="0">
                <a:solidFill>
                  <a:prstClr val="black"/>
                </a:solidFill>
              </a:rPr>
              <a:t>Spring 2019 New Jersey Infrastructure Trial Readiness Guide</a:t>
            </a:r>
            <a:r>
              <a:rPr lang="en-US" sz="2100" i="1" dirty="0">
                <a:solidFill>
                  <a:prstClr val="black"/>
                </a:solidFill>
              </a:rPr>
              <a:t> via </a:t>
            </a:r>
            <a:r>
              <a:rPr lang="en-US" sz="2100" dirty="0">
                <a:solidFill>
                  <a:prstClr val="black"/>
                </a:solidFill>
                <a:cs typeface="Arial" charset="0"/>
                <a:hlinkClick r:id="rId3"/>
              </a:rPr>
              <a:t>https://nj.mypearsonsupport.com</a:t>
            </a:r>
            <a:r>
              <a:rPr lang="en-US" sz="2100" dirty="0">
                <a:solidFill>
                  <a:prstClr val="black"/>
                </a:solidFill>
                <a:cs typeface="Arial" charset="0"/>
              </a:rPr>
              <a:t> </a:t>
            </a:r>
            <a:r>
              <a:rPr lang="en-US" sz="2100" dirty="0">
                <a:solidFill>
                  <a:prstClr val="black"/>
                </a:solidFill>
              </a:rPr>
              <a:t>for complete instructions</a:t>
            </a:r>
            <a:r>
              <a:rPr lang="en-US" sz="1500" dirty="0">
                <a:solidFill>
                  <a:prstClr val="black"/>
                </a:solidFill>
              </a:rPr>
              <a:t>.</a:t>
            </a:r>
          </a:p>
        </p:txBody>
      </p:sp>
      <p:sp>
        <p:nvSpPr>
          <p:cNvPr id="3" name="Slide Number Placeholder 2">
            <a:extLst>
              <a:ext uri="{FF2B5EF4-FFF2-40B4-BE49-F238E27FC236}">
                <a16:creationId xmlns:a16="http://schemas.microsoft.com/office/drawing/2014/main" id="{8ECF7936-77F1-4320-A6EB-B4039A7ADFD2}"/>
              </a:ext>
            </a:extLst>
          </p:cNvPr>
          <p:cNvSpPr>
            <a:spLocks noGrp="1"/>
          </p:cNvSpPr>
          <p:nvPr>
            <p:ph type="sldNum" sz="quarter" idx="12"/>
          </p:nvPr>
        </p:nvSpPr>
        <p:spPr/>
        <p:txBody>
          <a:bodyPr/>
          <a:lstStyle/>
          <a:p>
            <a:fld id="{CD5C70A5-9411-4B11-A0DB-D49D3D849901}" type="slidenum">
              <a:rPr lang="en-US" smtClean="0"/>
              <a:pPr/>
              <a:t>87</a:t>
            </a:fld>
            <a:endParaRPr lang="en-US" dirty="0"/>
          </a:p>
        </p:txBody>
      </p:sp>
    </p:spTree>
    <p:extLst>
      <p:ext uri="{BB962C8B-B14F-4D97-AF65-F5344CB8AC3E}">
        <p14:creationId xmlns:p14="http://schemas.microsoft.com/office/powerpoint/2010/main" val="3018633045"/>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Setup</a:t>
            </a:r>
          </a:p>
        </p:txBody>
      </p:sp>
      <p:sp>
        <p:nvSpPr>
          <p:cNvPr id="5" name="Rectangle 3">
            <a:extLst>
              <a:ext uri="{FF2B5EF4-FFF2-40B4-BE49-F238E27FC236}">
                <a16:creationId xmlns:a16="http://schemas.microsoft.com/office/drawing/2014/main" id="{9ECC7654-AE4C-43E2-98A3-C6CD6B54A99F}"/>
              </a:ext>
            </a:extLst>
          </p:cNvPr>
          <p:cNvSpPr txBox="1">
            <a:spLocks noGrp="1" noChangeArrowheads="1"/>
          </p:cNvSpPr>
          <p:nvPr>
            <p:ph idx="1"/>
          </p:nvPr>
        </p:nvSpPr>
        <p:spPr>
          <a:xfrm>
            <a:off x="838200" y="1747838"/>
            <a:ext cx="10515600" cy="4351337"/>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100" b="1" dirty="0"/>
              <a:t>Complete Technology Setup prior to Infrastructure Trial:</a:t>
            </a:r>
          </a:p>
          <a:p>
            <a:r>
              <a:rPr lang="en-US" sz="2100" dirty="0"/>
              <a:t>Configure the Network</a:t>
            </a:r>
          </a:p>
          <a:p>
            <a:r>
              <a:rPr lang="en-US" sz="2100" dirty="0"/>
              <a:t>Proctor Caching</a:t>
            </a:r>
          </a:p>
          <a:p>
            <a:r>
              <a:rPr lang="en-US" sz="2100" dirty="0"/>
              <a:t>Device Readiness</a:t>
            </a:r>
          </a:p>
          <a:p>
            <a:r>
              <a:rPr lang="en-US" sz="2100" dirty="0"/>
              <a:t>TestNav and Proctor Caching Configurations</a:t>
            </a:r>
          </a:p>
        </p:txBody>
      </p:sp>
      <p:sp>
        <p:nvSpPr>
          <p:cNvPr id="3" name="Slide Number Placeholder 2">
            <a:extLst>
              <a:ext uri="{FF2B5EF4-FFF2-40B4-BE49-F238E27FC236}">
                <a16:creationId xmlns:a16="http://schemas.microsoft.com/office/drawing/2014/main" id="{A76B3118-49B2-402B-A661-309119778400}"/>
              </a:ext>
            </a:extLst>
          </p:cNvPr>
          <p:cNvSpPr>
            <a:spLocks noGrp="1"/>
          </p:cNvSpPr>
          <p:nvPr>
            <p:ph type="sldNum" sz="quarter" idx="12"/>
          </p:nvPr>
        </p:nvSpPr>
        <p:spPr/>
        <p:txBody>
          <a:bodyPr/>
          <a:lstStyle/>
          <a:p>
            <a:fld id="{CD5C70A5-9411-4B11-A0DB-D49D3D849901}" type="slidenum">
              <a:rPr lang="en-US" smtClean="0"/>
              <a:pPr/>
              <a:t>88</a:t>
            </a:fld>
            <a:endParaRPr lang="en-US" dirty="0"/>
          </a:p>
        </p:txBody>
      </p:sp>
    </p:spTree>
    <p:extLst>
      <p:ext uri="{BB962C8B-B14F-4D97-AF65-F5344CB8AC3E}">
        <p14:creationId xmlns:p14="http://schemas.microsoft.com/office/powerpoint/2010/main" val="23771120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PearsonAccess</a:t>
            </a:r>
            <a:r>
              <a:rPr lang="en-US" baseline="30000" dirty="0"/>
              <a:t>next</a:t>
            </a:r>
            <a:r>
              <a:rPr lang="en-US" dirty="0"/>
              <a:t> Setup</a:t>
            </a:r>
          </a:p>
        </p:txBody>
      </p:sp>
      <p:sp>
        <p:nvSpPr>
          <p:cNvPr id="5" name="Rectangle 3">
            <a:extLst>
              <a:ext uri="{FF2B5EF4-FFF2-40B4-BE49-F238E27FC236}">
                <a16:creationId xmlns:a16="http://schemas.microsoft.com/office/drawing/2014/main" id="{4B3AAF9F-D5A0-4B9F-9B92-9C2427B871D3}"/>
              </a:ext>
            </a:extLst>
          </p:cNvPr>
          <p:cNvSpPr txBox="1">
            <a:spLocks noGrp="1" noChangeArrowheads="1"/>
          </p:cNvSpPr>
          <p:nvPr>
            <p:ph idx="1"/>
          </p:nvPr>
        </p:nvSpPr>
        <p:spPr>
          <a:xfrm>
            <a:off x="838200" y="1747838"/>
            <a:ext cx="10515600" cy="4351337"/>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100" dirty="0"/>
              <a:t>Districts/schools will need to complete the following in PearsonAccess</a:t>
            </a:r>
            <a:r>
              <a:rPr lang="en-US" sz="2100" baseline="30000" dirty="0"/>
              <a:t>next</a:t>
            </a:r>
            <a:r>
              <a:rPr lang="en-US" sz="2100" dirty="0"/>
              <a:t> prior to the Infrastructure Trial:</a:t>
            </a:r>
          </a:p>
          <a:p>
            <a:pPr marL="0" indent="0">
              <a:buNone/>
            </a:pPr>
            <a:endParaRPr lang="en-US" sz="2100" dirty="0"/>
          </a:p>
          <a:p>
            <a:r>
              <a:rPr lang="en-US" sz="2100" dirty="0"/>
              <a:t>Create Sample Students</a:t>
            </a:r>
          </a:p>
          <a:p>
            <a:r>
              <a:rPr lang="en-US" sz="2100" dirty="0"/>
              <a:t>Create Sessions </a:t>
            </a:r>
          </a:p>
          <a:p>
            <a:r>
              <a:rPr lang="en-US" sz="2100" dirty="0"/>
              <a:t>Prepare Sessions</a:t>
            </a:r>
          </a:p>
          <a:p>
            <a:r>
              <a:rPr lang="en-US" sz="2100" dirty="0"/>
              <a:t>Print Student Testing Tickets</a:t>
            </a:r>
          </a:p>
          <a:p>
            <a:r>
              <a:rPr lang="en-US" sz="2100" dirty="0"/>
              <a:t>Student Readiness</a:t>
            </a:r>
          </a:p>
          <a:p>
            <a:pPr lvl="1"/>
            <a:r>
              <a:rPr lang="en-US" sz="1800" dirty="0"/>
              <a:t>Practice Tests</a:t>
            </a:r>
          </a:p>
          <a:p>
            <a:pPr lvl="1"/>
            <a:r>
              <a:rPr lang="en-US" sz="1800" dirty="0"/>
              <a:t>Student Tutorials</a:t>
            </a:r>
          </a:p>
        </p:txBody>
      </p:sp>
      <p:sp>
        <p:nvSpPr>
          <p:cNvPr id="3" name="Slide Number Placeholder 2">
            <a:extLst>
              <a:ext uri="{FF2B5EF4-FFF2-40B4-BE49-F238E27FC236}">
                <a16:creationId xmlns:a16="http://schemas.microsoft.com/office/drawing/2014/main" id="{A1A50CFF-B021-46C0-836F-6E2FDE446FFC}"/>
              </a:ext>
            </a:extLst>
          </p:cNvPr>
          <p:cNvSpPr>
            <a:spLocks noGrp="1"/>
          </p:cNvSpPr>
          <p:nvPr>
            <p:ph type="sldNum" sz="quarter" idx="12"/>
          </p:nvPr>
        </p:nvSpPr>
        <p:spPr/>
        <p:txBody>
          <a:bodyPr/>
          <a:lstStyle/>
          <a:p>
            <a:fld id="{CD5C70A5-9411-4B11-A0DB-D49D3D849901}" type="slidenum">
              <a:rPr lang="en-US" smtClean="0"/>
              <a:pPr/>
              <a:t>89</a:t>
            </a:fld>
            <a:endParaRPr lang="en-US" dirty="0"/>
          </a:p>
        </p:txBody>
      </p:sp>
    </p:spTree>
    <p:extLst>
      <p:ext uri="{BB962C8B-B14F-4D97-AF65-F5344CB8AC3E}">
        <p14:creationId xmlns:p14="http://schemas.microsoft.com/office/powerpoint/2010/main" val="2637601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TestNav App Requirements </a:t>
            </a:r>
          </a:p>
        </p:txBody>
      </p:sp>
      <p:sp>
        <p:nvSpPr>
          <p:cNvPr id="4" name="Content Placeholder 3">
            <a:extLst>
              <a:ext uri="{FF2B5EF4-FFF2-40B4-BE49-F238E27FC236}">
                <a16:creationId xmlns:a16="http://schemas.microsoft.com/office/drawing/2014/main" id="{BD468E1A-5BD6-4917-894E-FE091A069437}"/>
              </a:ext>
            </a:extLst>
          </p:cNvPr>
          <p:cNvSpPr>
            <a:spLocks noGrp="1"/>
          </p:cNvSpPr>
          <p:nvPr>
            <p:ph idx="1"/>
          </p:nvPr>
        </p:nvSpPr>
        <p:spPr>
          <a:xfrm>
            <a:off x="838200" y="5660660"/>
            <a:ext cx="10515600" cy="877255"/>
          </a:xfrm>
        </p:spPr>
        <p:txBody>
          <a:bodyPr/>
          <a:lstStyle/>
          <a:p>
            <a:pPr marL="0" indent="0" algn="ctr">
              <a:buNone/>
            </a:pPr>
            <a:r>
              <a:rPr lang="en-US" dirty="0">
                <a:hlinkClick r:id="rId3"/>
              </a:rPr>
              <a:t>https://support.assessment.pearson.com/x/HwYcAQ</a:t>
            </a:r>
            <a:endParaRPr lang="en-US" dirty="0"/>
          </a:p>
        </p:txBody>
      </p:sp>
      <p:pic>
        <p:nvPicPr>
          <p:cNvPr id="3" name="Picture 2">
            <a:extLst>
              <a:ext uri="{FF2B5EF4-FFF2-40B4-BE49-F238E27FC236}">
                <a16:creationId xmlns:a16="http://schemas.microsoft.com/office/drawing/2014/main" id="{41A925FB-8AAE-4796-9CB5-62D04C86B011}"/>
              </a:ext>
            </a:extLst>
          </p:cNvPr>
          <p:cNvPicPr>
            <a:picLocks noChangeAspect="1"/>
          </p:cNvPicPr>
          <p:nvPr/>
        </p:nvPicPr>
        <p:blipFill>
          <a:blip r:embed="rId4"/>
          <a:stretch>
            <a:fillRect/>
          </a:stretch>
        </p:blipFill>
        <p:spPr>
          <a:xfrm>
            <a:off x="1834095" y="1698489"/>
            <a:ext cx="8523809" cy="3742857"/>
          </a:xfrm>
          <a:prstGeom prst="rect">
            <a:avLst/>
          </a:prstGeom>
          <a:ln>
            <a:solidFill>
              <a:schemeClr val="tx1"/>
            </a:solidFill>
          </a:ln>
        </p:spPr>
      </p:pic>
      <p:sp>
        <p:nvSpPr>
          <p:cNvPr id="5" name="Slide Number Placeholder 4">
            <a:extLst>
              <a:ext uri="{FF2B5EF4-FFF2-40B4-BE49-F238E27FC236}">
                <a16:creationId xmlns:a16="http://schemas.microsoft.com/office/drawing/2014/main" id="{619CBB22-C2D7-4BAC-A76D-F02CD273A042}"/>
              </a:ext>
            </a:extLst>
          </p:cNvPr>
          <p:cNvSpPr>
            <a:spLocks noGrp="1"/>
          </p:cNvSpPr>
          <p:nvPr>
            <p:ph type="sldNum" sz="quarter" idx="12"/>
          </p:nvPr>
        </p:nvSpPr>
        <p:spPr/>
        <p:txBody>
          <a:bodyPr/>
          <a:lstStyle/>
          <a:p>
            <a:fld id="{CD5C70A5-9411-4B11-A0DB-D49D3D849901}" type="slidenum">
              <a:rPr lang="en-US" smtClean="0"/>
              <a:pPr/>
              <a:t>9</a:t>
            </a:fld>
            <a:endParaRPr lang="en-US" dirty="0"/>
          </a:p>
        </p:txBody>
      </p:sp>
    </p:spTree>
    <p:extLst>
      <p:ext uri="{BB962C8B-B14F-4D97-AF65-F5344CB8AC3E}">
        <p14:creationId xmlns:p14="http://schemas.microsoft.com/office/powerpoint/2010/main" val="263383756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Demonstration – Infrastructure Trial</a:t>
            </a:r>
          </a:p>
        </p:txBody>
      </p:sp>
      <p:sp>
        <p:nvSpPr>
          <p:cNvPr id="3" name="Text Placeholder 2"/>
          <p:cNvSpPr>
            <a:spLocks noGrp="1"/>
          </p:cNvSpPr>
          <p:nvPr>
            <p:ph idx="1"/>
          </p:nvPr>
        </p:nvSpPr>
        <p:spPr/>
        <p:txBody>
          <a:bodyPr/>
          <a:lstStyle/>
          <a:p>
            <a:r>
              <a:rPr lang="en-US" dirty="0"/>
              <a:t>Create Sample Students</a:t>
            </a:r>
          </a:p>
          <a:p>
            <a:r>
              <a:rPr lang="en-US" dirty="0"/>
              <a:t>Create Sessions </a:t>
            </a:r>
          </a:p>
          <a:p>
            <a:r>
              <a:rPr lang="en-US" dirty="0" err="1"/>
              <a:t>PreCache</a:t>
            </a:r>
            <a:r>
              <a:rPr lang="en-US" dirty="0"/>
              <a:t> Test Content</a:t>
            </a:r>
          </a:p>
          <a:p>
            <a:r>
              <a:rPr lang="en-US" dirty="0"/>
              <a:t>Prepare Sessions</a:t>
            </a:r>
          </a:p>
          <a:p>
            <a:r>
              <a:rPr lang="en-US" dirty="0"/>
              <a:t>Print Student Testing Tickets</a:t>
            </a:r>
          </a:p>
          <a:p>
            <a:endParaRPr lang="en-US" dirty="0"/>
          </a:p>
          <a:p>
            <a:endParaRPr lang="en-US" dirty="0"/>
          </a:p>
        </p:txBody>
      </p:sp>
      <p:sp>
        <p:nvSpPr>
          <p:cNvPr id="4" name="Slide Number Placeholder 3">
            <a:extLst>
              <a:ext uri="{FF2B5EF4-FFF2-40B4-BE49-F238E27FC236}">
                <a16:creationId xmlns:a16="http://schemas.microsoft.com/office/drawing/2014/main" id="{56373D74-6E8B-4F4B-9F82-62612A21F607}"/>
              </a:ext>
            </a:extLst>
          </p:cNvPr>
          <p:cNvSpPr>
            <a:spLocks noGrp="1"/>
          </p:cNvSpPr>
          <p:nvPr>
            <p:ph type="sldNum" sz="quarter" idx="12"/>
          </p:nvPr>
        </p:nvSpPr>
        <p:spPr/>
        <p:txBody>
          <a:bodyPr/>
          <a:lstStyle/>
          <a:p>
            <a:fld id="{CD5C70A5-9411-4B11-A0DB-D49D3D849901}" type="slidenum">
              <a:rPr lang="en-US" smtClean="0"/>
              <a:pPr/>
              <a:t>90</a:t>
            </a:fld>
            <a:endParaRPr lang="en-US" dirty="0"/>
          </a:p>
        </p:txBody>
      </p:sp>
    </p:spTree>
    <p:extLst>
      <p:ext uri="{BB962C8B-B14F-4D97-AF65-F5344CB8AC3E}">
        <p14:creationId xmlns:p14="http://schemas.microsoft.com/office/powerpoint/2010/main" val="6796425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Sample Students</a:t>
            </a:r>
          </a:p>
        </p:txBody>
      </p:sp>
      <p:sp>
        <p:nvSpPr>
          <p:cNvPr id="11" name="Rectangle 3">
            <a:extLst>
              <a:ext uri="{FF2B5EF4-FFF2-40B4-BE49-F238E27FC236}">
                <a16:creationId xmlns:a16="http://schemas.microsoft.com/office/drawing/2014/main" id="{B07F8AC6-90E4-40CC-891A-7B2FEFE0681E}"/>
              </a:ext>
            </a:extLst>
          </p:cNvPr>
          <p:cNvSpPr txBox="1">
            <a:spLocks noGrp="1" noChangeArrowheads="1"/>
          </p:cNvSpPr>
          <p:nvPr>
            <p:ph sz="half" idx="1"/>
          </p:nvPr>
        </p:nvSpPr>
        <p:spPr>
          <a:xfrm>
            <a:off x="838200" y="1825625"/>
            <a:ext cx="5181600" cy="4351338"/>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Log into the PearsonAccess</a:t>
            </a:r>
            <a:r>
              <a:rPr lang="en-US" sz="1800" baseline="30000" dirty="0"/>
              <a:t>next</a:t>
            </a:r>
            <a:r>
              <a:rPr lang="en-US" sz="1800" dirty="0"/>
              <a:t> Training Site</a:t>
            </a:r>
          </a:p>
          <a:p>
            <a:r>
              <a:rPr lang="en-US" sz="1800" dirty="0"/>
              <a:t>Choose the Administration</a:t>
            </a:r>
          </a:p>
          <a:p>
            <a:r>
              <a:rPr lang="en-US" sz="1800" dirty="0"/>
              <a:t>Click </a:t>
            </a:r>
            <a:r>
              <a:rPr lang="en-US" sz="1800" b="1" dirty="0"/>
              <a:t>Setup</a:t>
            </a:r>
            <a:r>
              <a:rPr lang="en-US" sz="1800" dirty="0"/>
              <a:t> and select </a:t>
            </a:r>
            <a:r>
              <a:rPr lang="en-US" sz="1800" b="1" dirty="0"/>
              <a:t>Students</a:t>
            </a:r>
          </a:p>
          <a:p>
            <a:r>
              <a:rPr lang="en-US" sz="1800" dirty="0"/>
              <a:t>Select </a:t>
            </a:r>
            <a:r>
              <a:rPr lang="en-US" sz="1800" b="1" dirty="0"/>
              <a:t>Generate Sample Students </a:t>
            </a:r>
            <a:r>
              <a:rPr lang="en-US" sz="1800" dirty="0"/>
              <a:t>from the Tasks menu</a:t>
            </a:r>
          </a:p>
          <a:p>
            <a:r>
              <a:rPr lang="en-US" sz="1800" dirty="0"/>
              <a:t>Click </a:t>
            </a:r>
            <a:r>
              <a:rPr lang="en-US" sz="1800" b="1" dirty="0"/>
              <a:t>Start</a:t>
            </a:r>
            <a:r>
              <a:rPr lang="en-US" sz="1800" dirty="0"/>
              <a:t> to continue</a:t>
            </a:r>
          </a:p>
          <a:p>
            <a:pPr marL="0" indent="0">
              <a:buNone/>
            </a:pPr>
            <a:endParaRPr lang="en-US" sz="1800" dirty="0"/>
          </a:p>
          <a:p>
            <a:pPr marL="0" indent="0">
              <a:buNone/>
            </a:pPr>
            <a:endParaRPr lang="en-US" sz="1800" dirty="0"/>
          </a:p>
          <a:p>
            <a:pPr marL="0" indent="0">
              <a:buNone/>
            </a:pPr>
            <a:endParaRPr lang="en-US" sz="1800" dirty="0"/>
          </a:p>
        </p:txBody>
      </p:sp>
      <p:grpSp>
        <p:nvGrpSpPr>
          <p:cNvPr id="15" name="Group 14">
            <a:extLst>
              <a:ext uri="{FF2B5EF4-FFF2-40B4-BE49-F238E27FC236}">
                <a16:creationId xmlns:a16="http://schemas.microsoft.com/office/drawing/2014/main" id="{81C3CB7D-3DC5-4B27-B8BB-F2D247D4D517}"/>
              </a:ext>
            </a:extLst>
          </p:cNvPr>
          <p:cNvGrpSpPr/>
          <p:nvPr/>
        </p:nvGrpSpPr>
        <p:grpSpPr>
          <a:xfrm>
            <a:off x="6628492" y="2133978"/>
            <a:ext cx="3693935" cy="2513843"/>
            <a:chOff x="4495800" y="3566534"/>
            <a:chExt cx="4320000" cy="2986666"/>
          </a:xfrm>
        </p:grpSpPr>
        <p:pic>
          <p:nvPicPr>
            <p:cNvPr id="16" name="Picture 15">
              <a:extLst>
                <a:ext uri="{FF2B5EF4-FFF2-40B4-BE49-F238E27FC236}">
                  <a16:creationId xmlns:a16="http://schemas.microsoft.com/office/drawing/2014/main" id="{BAD4FC66-AC0A-4314-9971-924320A889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3566534"/>
              <a:ext cx="4320000" cy="2986666"/>
            </a:xfrm>
            <a:prstGeom prst="rect">
              <a:avLst/>
            </a:prstGeom>
            <a:ln>
              <a:solidFill>
                <a:schemeClr val="tx1"/>
              </a:solidFill>
            </a:ln>
          </p:spPr>
        </p:pic>
        <p:sp>
          <p:nvSpPr>
            <p:cNvPr id="17" name="Rectangle 16">
              <a:extLst>
                <a:ext uri="{FF2B5EF4-FFF2-40B4-BE49-F238E27FC236}">
                  <a16:creationId xmlns:a16="http://schemas.microsoft.com/office/drawing/2014/main" id="{3CF5C7F5-D150-47CD-9196-1B1665D88F43}"/>
                </a:ext>
              </a:extLst>
            </p:cNvPr>
            <p:cNvSpPr/>
            <p:nvPr/>
          </p:nvSpPr>
          <p:spPr>
            <a:xfrm>
              <a:off x="4648200" y="6096000"/>
              <a:ext cx="17526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3" name="Slide Number Placeholder 2">
            <a:extLst>
              <a:ext uri="{FF2B5EF4-FFF2-40B4-BE49-F238E27FC236}">
                <a16:creationId xmlns:a16="http://schemas.microsoft.com/office/drawing/2014/main" id="{40843722-B7D2-454A-8962-5D93908D0522}"/>
              </a:ext>
            </a:extLst>
          </p:cNvPr>
          <p:cNvSpPr>
            <a:spLocks noGrp="1"/>
          </p:cNvSpPr>
          <p:nvPr>
            <p:ph type="sldNum" sz="quarter" idx="12"/>
          </p:nvPr>
        </p:nvSpPr>
        <p:spPr/>
        <p:txBody>
          <a:bodyPr/>
          <a:lstStyle/>
          <a:p>
            <a:fld id="{CD5C70A5-9411-4B11-A0DB-D49D3D849901}" type="slidenum">
              <a:rPr lang="en-US" smtClean="0"/>
              <a:pPr/>
              <a:t>91</a:t>
            </a:fld>
            <a:endParaRPr lang="en-US" dirty="0"/>
          </a:p>
        </p:txBody>
      </p:sp>
    </p:spTree>
    <p:extLst>
      <p:ext uri="{BB962C8B-B14F-4D97-AF65-F5344CB8AC3E}">
        <p14:creationId xmlns:p14="http://schemas.microsoft.com/office/powerpoint/2010/main" val="5314889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Sample Students</a:t>
            </a:r>
          </a:p>
        </p:txBody>
      </p:sp>
      <p:sp>
        <p:nvSpPr>
          <p:cNvPr id="3" name="Rectangle 3"/>
          <p:cNvSpPr txBox="1">
            <a:spLocks noChangeArrowheads="1"/>
          </p:cNvSpPr>
          <p:nvPr/>
        </p:nvSpPr>
        <p:spPr>
          <a:xfrm>
            <a:off x="2952750" y="2114550"/>
            <a:ext cx="6400800" cy="3657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800" dirty="0">
              <a:solidFill>
                <a:prstClr val="black"/>
              </a:solidFill>
            </a:endParaRPr>
          </a:p>
          <a:p>
            <a:pPr marL="0" indent="0">
              <a:buNone/>
            </a:pPr>
            <a:endParaRPr lang="en-US" sz="1800" dirty="0">
              <a:solidFill>
                <a:prstClr val="black"/>
              </a:solidFill>
            </a:endParaRPr>
          </a:p>
          <a:p>
            <a:pPr marL="0" indent="0">
              <a:buNone/>
            </a:pPr>
            <a:endParaRPr lang="en-US" sz="1800" dirty="0">
              <a:solidFill>
                <a:prstClr val="black"/>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6164" y="1881556"/>
            <a:ext cx="2085975" cy="3669371"/>
          </a:xfrm>
          <a:prstGeom prst="rect">
            <a:avLst/>
          </a:prstGeom>
          <a:ln>
            <a:solidFill>
              <a:schemeClr val="tx1"/>
            </a:solidFill>
          </a:ln>
        </p:spPr>
      </p:pic>
      <p:sp>
        <p:nvSpPr>
          <p:cNvPr id="10" name="Content Placeholder 9">
            <a:extLst>
              <a:ext uri="{FF2B5EF4-FFF2-40B4-BE49-F238E27FC236}">
                <a16:creationId xmlns:a16="http://schemas.microsoft.com/office/drawing/2014/main" id="{ECB7E8BC-47DF-413B-92FE-A0D5B0832D2B}"/>
              </a:ext>
            </a:extLst>
          </p:cNvPr>
          <p:cNvSpPr txBox="1">
            <a:spLocks noGrp="1"/>
          </p:cNvSpPr>
          <p:nvPr>
            <p:ph sz="half" idx="1"/>
          </p:nvPr>
        </p:nvSpPr>
        <p:spPr>
          <a:xfrm>
            <a:off x="838200" y="1825625"/>
            <a:ext cx="5181600" cy="4351338"/>
          </a:xfrm>
          <a:prstGeom prst="rect">
            <a:avLst/>
          </a:prstGeom>
          <a:noFill/>
        </p:spPr>
        <p:txBody>
          <a:bodyPr wrap="square" rtlCol="0">
            <a:spAutoFit/>
          </a:bodyPr>
          <a:lstStyle/>
          <a:p>
            <a:pPr marL="214313" indent="-214313">
              <a:buFont typeface="Arial" panose="020B0604020202020204" pitchFamily="34" charset="0"/>
              <a:buChar char="•"/>
            </a:pPr>
            <a:r>
              <a:rPr lang="en-US" sz="2400" dirty="0">
                <a:solidFill>
                  <a:prstClr val="black"/>
                </a:solidFill>
              </a:rPr>
              <a:t>Complete the </a:t>
            </a:r>
            <a:r>
              <a:rPr lang="en-US" sz="2400" b="1" i="1" dirty="0">
                <a:solidFill>
                  <a:prstClr val="black"/>
                </a:solidFill>
              </a:rPr>
              <a:t>Generate Sample Students </a:t>
            </a:r>
            <a:r>
              <a:rPr lang="en-US" sz="2400" dirty="0">
                <a:solidFill>
                  <a:prstClr val="black"/>
                </a:solidFill>
              </a:rPr>
              <a:t>screen</a:t>
            </a:r>
          </a:p>
          <a:p>
            <a:endParaRPr lang="en-US" sz="2400" dirty="0">
              <a:solidFill>
                <a:prstClr val="black"/>
              </a:solidFill>
            </a:endParaRPr>
          </a:p>
          <a:p>
            <a:pPr marL="214313" indent="-214313">
              <a:buFont typeface="Arial" panose="020B0604020202020204" pitchFamily="34" charset="0"/>
              <a:buChar char="•"/>
            </a:pPr>
            <a:r>
              <a:rPr lang="en-US" sz="2400" u="sng" dirty="0">
                <a:solidFill>
                  <a:prstClr val="black"/>
                </a:solidFill>
              </a:rPr>
              <a:t>Recommended</a:t>
            </a:r>
            <a:r>
              <a:rPr lang="en-US" sz="2400" dirty="0">
                <a:solidFill>
                  <a:prstClr val="black"/>
                </a:solidFill>
              </a:rPr>
              <a:t>: Add the Sample Students to a </a:t>
            </a:r>
            <a:r>
              <a:rPr lang="en-US" sz="2400" b="1" i="1" dirty="0">
                <a:solidFill>
                  <a:prstClr val="black"/>
                </a:solidFill>
              </a:rPr>
              <a:t>Class</a:t>
            </a:r>
          </a:p>
          <a:p>
            <a:endParaRPr lang="en-US" sz="2400" dirty="0">
              <a:solidFill>
                <a:prstClr val="black"/>
              </a:solidFill>
            </a:endParaRPr>
          </a:p>
          <a:p>
            <a:pPr marL="214313" indent="-214313">
              <a:buFont typeface="Arial" panose="020B0604020202020204" pitchFamily="34" charset="0"/>
              <a:buChar char="•"/>
            </a:pPr>
            <a:r>
              <a:rPr lang="en-US" sz="2400" dirty="0">
                <a:solidFill>
                  <a:prstClr val="black"/>
                </a:solidFill>
              </a:rPr>
              <a:t>Click </a:t>
            </a:r>
            <a:r>
              <a:rPr lang="en-US" sz="2400" b="1" dirty="0">
                <a:solidFill>
                  <a:prstClr val="black"/>
                </a:solidFill>
              </a:rPr>
              <a:t>Generate</a:t>
            </a:r>
            <a:r>
              <a:rPr lang="en-US" sz="2400" dirty="0">
                <a:solidFill>
                  <a:prstClr val="black"/>
                </a:solidFill>
              </a:rPr>
              <a:t> to complete the process</a:t>
            </a:r>
          </a:p>
        </p:txBody>
      </p:sp>
      <p:sp>
        <p:nvSpPr>
          <p:cNvPr id="4" name="Slide Number Placeholder 3">
            <a:extLst>
              <a:ext uri="{FF2B5EF4-FFF2-40B4-BE49-F238E27FC236}">
                <a16:creationId xmlns:a16="http://schemas.microsoft.com/office/drawing/2014/main" id="{C5AE1996-E504-4C79-B526-1E2B752D8A43}"/>
              </a:ext>
            </a:extLst>
          </p:cNvPr>
          <p:cNvSpPr>
            <a:spLocks noGrp="1"/>
          </p:cNvSpPr>
          <p:nvPr>
            <p:ph type="sldNum" sz="quarter" idx="12"/>
          </p:nvPr>
        </p:nvSpPr>
        <p:spPr/>
        <p:txBody>
          <a:bodyPr/>
          <a:lstStyle/>
          <a:p>
            <a:fld id="{CD5C70A5-9411-4B11-A0DB-D49D3D849901}" type="slidenum">
              <a:rPr lang="en-US" smtClean="0"/>
              <a:pPr/>
              <a:t>92</a:t>
            </a:fld>
            <a:endParaRPr lang="en-US" dirty="0"/>
          </a:p>
        </p:txBody>
      </p:sp>
    </p:spTree>
    <p:extLst>
      <p:ext uri="{BB962C8B-B14F-4D97-AF65-F5344CB8AC3E}">
        <p14:creationId xmlns:p14="http://schemas.microsoft.com/office/powerpoint/2010/main" val="866865918"/>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Sessions</a:t>
            </a:r>
          </a:p>
        </p:txBody>
      </p:sp>
      <p:grpSp>
        <p:nvGrpSpPr>
          <p:cNvPr id="8" name="Group 9"/>
          <p:cNvGrpSpPr/>
          <p:nvPr/>
        </p:nvGrpSpPr>
        <p:grpSpPr>
          <a:xfrm>
            <a:off x="3518072" y="2995170"/>
            <a:ext cx="4457700" cy="1733074"/>
            <a:chOff x="1207827" y="3321083"/>
            <a:chExt cx="5943600" cy="2310765"/>
          </a:xfrm>
        </p:grpSpPr>
        <p:pic>
          <p:nvPicPr>
            <p:cNvPr id="9" name="Picture 8"/>
            <p:cNvPicPr/>
            <p:nvPr/>
          </p:nvPicPr>
          <p:blipFill>
            <a:blip r:embed="rId3" cstate="print"/>
            <a:stretch>
              <a:fillRect/>
            </a:stretch>
          </p:blipFill>
          <p:spPr>
            <a:xfrm>
              <a:off x="1207827" y="3321083"/>
              <a:ext cx="5943600" cy="2310765"/>
            </a:xfrm>
            <a:prstGeom prst="rect">
              <a:avLst/>
            </a:prstGeom>
            <a:ln>
              <a:solidFill>
                <a:sysClr val="windowText" lastClr="000000"/>
              </a:solidFill>
            </a:ln>
          </p:spPr>
        </p:pic>
        <p:sp>
          <p:nvSpPr>
            <p:cNvPr id="7" name="Rectangle 6"/>
            <p:cNvSpPr/>
            <p:nvPr/>
          </p:nvSpPr>
          <p:spPr>
            <a:xfrm>
              <a:off x="6060743" y="4202373"/>
              <a:ext cx="735842" cy="2877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5" name="Rectangle 4"/>
            <p:cNvSpPr/>
            <p:nvPr/>
          </p:nvSpPr>
          <p:spPr>
            <a:xfrm>
              <a:off x="1447800" y="4528782"/>
              <a:ext cx="1752600" cy="2906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grpSp>
      <p:sp>
        <p:nvSpPr>
          <p:cNvPr id="10" name="Rectangle 3">
            <a:extLst>
              <a:ext uri="{FF2B5EF4-FFF2-40B4-BE49-F238E27FC236}">
                <a16:creationId xmlns:a16="http://schemas.microsoft.com/office/drawing/2014/main" id="{AB7C0B37-4B9C-4E9D-A42D-2251896E09F0}"/>
              </a:ext>
            </a:extLst>
          </p:cNvPr>
          <p:cNvSpPr txBox="1">
            <a:spLocks noGrp="1" noChangeArrowheads="1"/>
          </p:cNvSpPr>
          <p:nvPr>
            <p:ph idx="1"/>
          </p:nvPr>
        </p:nvSpPr>
        <p:spPr>
          <a:xfrm>
            <a:off x="838200" y="1747838"/>
            <a:ext cx="10515600" cy="4351337"/>
          </a:xfrm>
          <a:prstGeom prst="rect">
            <a:avLst/>
          </a:prstGeom>
        </p:spPr>
        <p:txBody>
          <a:bodyPr>
            <a:normAutofit fontScale="925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prstClr val="black"/>
                </a:solidFill>
              </a:rPr>
              <a:t>Go to the </a:t>
            </a:r>
            <a:r>
              <a:rPr lang="en-US" sz="2400" b="1" dirty="0">
                <a:solidFill>
                  <a:prstClr val="black"/>
                </a:solidFill>
              </a:rPr>
              <a:t>Testing</a:t>
            </a:r>
            <a:r>
              <a:rPr lang="en-US" sz="2400" dirty="0">
                <a:solidFill>
                  <a:prstClr val="black"/>
                </a:solidFill>
              </a:rPr>
              <a:t> tab and click </a:t>
            </a:r>
            <a:r>
              <a:rPr lang="en-US" sz="2400" b="1" dirty="0">
                <a:solidFill>
                  <a:prstClr val="black"/>
                </a:solidFill>
              </a:rPr>
              <a:t>Sessions</a:t>
            </a:r>
          </a:p>
          <a:p>
            <a:r>
              <a:rPr lang="en-US" sz="2400" dirty="0">
                <a:solidFill>
                  <a:prstClr val="black"/>
                </a:solidFill>
              </a:rPr>
              <a:t>From the Select Tasks dropdown menu, select </a:t>
            </a:r>
            <a:r>
              <a:rPr lang="en-US" sz="2400" b="1" dirty="0">
                <a:solidFill>
                  <a:prstClr val="black"/>
                </a:solidFill>
              </a:rPr>
              <a:t>Create/Edit Sessions, </a:t>
            </a:r>
            <a:r>
              <a:rPr lang="en-US" sz="2400" dirty="0">
                <a:solidFill>
                  <a:prstClr val="black"/>
                </a:solidFill>
              </a:rPr>
              <a:t>and click </a:t>
            </a:r>
            <a:r>
              <a:rPr lang="en-US" sz="2400" b="1" dirty="0">
                <a:solidFill>
                  <a:prstClr val="black"/>
                </a:solidFill>
              </a:rPr>
              <a:t>Start</a:t>
            </a:r>
          </a:p>
          <a:p>
            <a:endParaRPr lang="en-US" sz="2400" b="1" dirty="0">
              <a:solidFill>
                <a:prstClr val="black"/>
              </a:solidFill>
            </a:endParaRPr>
          </a:p>
          <a:p>
            <a:endParaRPr lang="en-US" sz="2400" b="1" dirty="0">
              <a:solidFill>
                <a:prstClr val="black"/>
              </a:solidFill>
            </a:endParaRPr>
          </a:p>
          <a:p>
            <a:endParaRPr lang="en-US" sz="2400" b="1" dirty="0">
              <a:solidFill>
                <a:prstClr val="black"/>
              </a:solidFill>
            </a:endParaRPr>
          </a:p>
          <a:p>
            <a:endParaRPr lang="en-US" sz="2400" b="1" dirty="0">
              <a:solidFill>
                <a:prstClr val="black"/>
              </a:solidFill>
            </a:endParaRPr>
          </a:p>
          <a:p>
            <a:endParaRPr lang="en-US" sz="2400" b="1" dirty="0">
              <a:solidFill>
                <a:prstClr val="black"/>
              </a:solidFill>
            </a:endParaRPr>
          </a:p>
          <a:p>
            <a:endParaRPr lang="en-US" sz="2400" b="1" dirty="0">
              <a:solidFill>
                <a:prstClr val="black"/>
              </a:solidFill>
            </a:endParaRPr>
          </a:p>
          <a:p>
            <a:endParaRPr lang="en-US" sz="2400" b="1" dirty="0">
              <a:solidFill>
                <a:prstClr val="black"/>
              </a:solidFill>
            </a:endParaRPr>
          </a:p>
          <a:p>
            <a:r>
              <a:rPr lang="en-US" sz="2400" dirty="0">
                <a:solidFill>
                  <a:prstClr val="black"/>
                </a:solidFill>
              </a:rPr>
              <a:t>A session includes all of the units for a subject and may be scheduled across one or more days. Sessions are scheduled by subject and the group of students testing that subject together (as set up in </a:t>
            </a:r>
            <a:r>
              <a:rPr lang="en-US" sz="2400" dirty="0" err="1">
                <a:solidFill>
                  <a:prstClr val="black"/>
                </a:solidFill>
              </a:rPr>
              <a:t>PearsonAccess</a:t>
            </a:r>
            <a:r>
              <a:rPr lang="en-US" sz="2400" baseline="30000" dirty="0" err="1">
                <a:solidFill>
                  <a:prstClr val="black"/>
                </a:solidFill>
              </a:rPr>
              <a:t>next</a:t>
            </a:r>
            <a:r>
              <a:rPr lang="en-US" sz="2400" dirty="0">
                <a:solidFill>
                  <a:prstClr val="black"/>
                </a:solidFill>
              </a:rPr>
              <a:t> for computer-based testing).</a:t>
            </a:r>
            <a:endParaRPr lang="en-US" sz="2400" b="1" dirty="0">
              <a:solidFill>
                <a:prstClr val="black"/>
              </a:solidFill>
            </a:endParaRPr>
          </a:p>
          <a:p>
            <a:endParaRPr lang="en-US" sz="2400" b="1" dirty="0">
              <a:solidFill>
                <a:prstClr val="black"/>
              </a:solidFill>
            </a:endParaRPr>
          </a:p>
          <a:p>
            <a:endParaRPr lang="en-US" sz="2400" b="1" dirty="0">
              <a:solidFill>
                <a:prstClr val="black"/>
              </a:solidFill>
            </a:endParaRPr>
          </a:p>
          <a:p>
            <a:endParaRPr lang="en-US" sz="2400" b="1" dirty="0">
              <a:solidFill>
                <a:prstClr val="black"/>
              </a:solidFill>
            </a:endParaRPr>
          </a:p>
          <a:p>
            <a:endParaRPr lang="en-US" sz="2400" b="1" dirty="0">
              <a:solidFill>
                <a:prstClr val="black"/>
              </a:solidFill>
            </a:endParaRPr>
          </a:p>
          <a:p>
            <a:endParaRPr lang="en-US" sz="2400" b="1" dirty="0">
              <a:solidFill>
                <a:prstClr val="black"/>
              </a:solidFill>
            </a:endParaRPr>
          </a:p>
          <a:p>
            <a:endParaRPr lang="en-US" sz="2400" b="1" dirty="0">
              <a:solidFill>
                <a:prstClr val="black"/>
              </a:solidFill>
            </a:endParaRPr>
          </a:p>
          <a:p>
            <a:pPr marL="0" indent="0">
              <a:buNone/>
            </a:pPr>
            <a:endParaRPr lang="en-US" sz="1800" dirty="0">
              <a:solidFill>
                <a:prstClr val="black"/>
              </a:solidFill>
            </a:endParaRPr>
          </a:p>
          <a:p>
            <a:pPr marL="0" indent="0">
              <a:buNone/>
            </a:pPr>
            <a:endParaRPr lang="en-US" sz="1800" dirty="0">
              <a:solidFill>
                <a:prstClr val="black"/>
              </a:solidFill>
            </a:endParaRPr>
          </a:p>
        </p:txBody>
      </p:sp>
      <p:sp>
        <p:nvSpPr>
          <p:cNvPr id="3" name="Slide Number Placeholder 2">
            <a:extLst>
              <a:ext uri="{FF2B5EF4-FFF2-40B4-BE49-F238E27FC236}">
                <a16:creationId xmlns:a16="http://schemas.microsoft.com/office/drawing/2014/main" id="{B3EA5C4A-9165-492D-81D1-A16CEA2DA993}"/>
              </a:ext>
            </a:extLst>
          </p:cNvPr>
          <p:cNvSpPr>
            <a:spLocks noGrp="1"/>
          </p:cNvSpPr>
          <p:nvPr>
            <p:ph type="sldNum" sz="quarter" idx="12"/>
          </p:nvPr>
        </p:nvSpPr>
        <p:spPr/>
        <p:txBody>
          <a:bodyPr/>
          <a:lstStyle/>
          <a:p>
            <a:fld id="{CD5C70A5-9411-4B11-A0DB-D49D3D849901}" type="slidenum">
              <a:rPr lang="en-US" smtClean="0"/>
              <a:pPr/>
              <a:t>93</a:t>
            </a:fld>
            <a:endParaRPr lang="en-US" dirty="0"/>
          </a:p>
        </p:txBody>
      </p:sp>
    </p:spTree>
    <p:extLst>
      <p:ext uri="{BB962C8B-B14F-4D97-AF65-F5344CB8AC3E}">
        <p14:creationId xmlns:p14="http://schemas.microsoft.com/office/powerpoint/2010/main" val="3953658389"/>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Sessions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9668" y="2272100"/>
            <a:ext cx="4872665" cy="3416643"/>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
        <p:nvSpPr>
          <p:cNvPr id="7" name="Rectangle 3">
            <a:extLst>
              <a:ext uri="{FF2B5EF4-FFF2-40B4-BE49-F238E27FC236}">
                <a16:creationId xmlns:a16="http://schemas.microsoft.com/office/drawing/2014/main" id="{28C7185A-E99B-4763-9A8C-C7B77BA91FC9}"/>
              </a:ext>
            </a:extLst>
          </p:cNvPr>
          <p:cNvSpPr txBox="1">
            <a:spLocks noGrp="1" noChangeArrowheads="1"/>
          </p:cNvSpPr>
          <p:nvPr>
            <p:ph idx="1"/>
          </p:nvPr>
        </p:nvSpPr>
        <p:spPr>
          <a:xfrm>
            <a:off x="838200" y="1747838"/>
            <a:ext cx="10515600" cy="4351337"/>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prstClr val="black"/>
                </a:solidFill>
              </a:rPr>
              <a:t>Complete Session Details</a:t>
            </a:r>
          </a:p>
          <a:p>
            <a:pPr marL="0" indent="0">
              <a:buNone/>
            </a:pPr>
            <a:endParaRPr lang="en-US" sz="2400" dirty="0">
              <a:solidFill>
                <a:prstClr val="black"/>
              </a:solidFill>
            </a:endParaRPr>
          </a:p>
          <a:p>
            <a:pPr marL="0" indent="0">
              <a:buNone/>
            </a:pPr>
            <a:endParaRPr lang="en-US" sz="2400" dirty="0">
              <a:solidFill>
                <a:prstClr val="black"/>
              </a:solidFill>
            </a:endParaRPr>
          </a:p>
        </p:txBody>
      </p:sp>
      <p:sp>
        <p:nvSpPr>
          <p:cNvPr id="3" name="Slide Number Placeholder 2">
            <a:extLst>
              <a:ext uri="{FF2B5EF4-FFF2-40B4-BE49-F238E27FC236}">
                <a16:creationId xmlns:a16="http://schemas.microsoft.com/office/drawing/2014/main" id="{914A13B4-A6C7-4DDA-9A8E-0C5E8E7650AB}"/>
              </a:ext>
            </a:extLst>
          </p:cNvPr>
          <p:cNvSpPr>
            <a:spLocks noGrp="1"/>
          </p:cNvSpPr>
          <p:nvPr>
            <p:ph type="sldNum" sz="quarter" idx="12"/>
          </p:nvPr>
        </p:nvSpPr>
        <p:spPr/>
        <p:txBody>
          <a:bodyPr/>
          <a:lstStyle/>
          <a:p>
            <a:fld id="{CD5C70A5-9411-4B11-A0DB-D49D3D849901}" type="slidenum">
              <a:rPr lang="en-US" smtClean="0"/>
              <a:pPr/>
              <a:t>94</a:t>
            </a:fld>
            <a:endParaRPr lang="en-US" dirty="0"/>
          </a:p>
        </p:txBody>
      </p:sp>
    </p:spTree>
    <p:extLst>
      <p:ext uri="{BB962C8B-B14F-4D97-AF65-F5344CB8AC3E}">
        <p14:creationId xmlns:p14="http://schemas.microsoft.com/office/powerpoint/2010/main" val="454773380"/>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Sessions</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68657"/>
          <a:stretch/>
        </p:blipFill>
        <p:spPr>
          <a:xfrm>
            <a:off x="2138150" y="2484746"/>
            <a:ext cx="7851959" cy="2006220"/>
          </a:xfrm>
          <a:prstGeom prst="rect">
            <a:avLst/>
          </a:prstGeom>
          <a:ln>
            <a:solidFill>
              <a:schemeClr val="tx1"/>
            </a:solidFill>
          </a:ln>
        </p:spPr>
      </p:pic>
      <p:cxnSp>
        <p:nvCxnSpPr>
          <p:cNvPr id="6" name="Straight Arrow Connector 5"/>
          <p:cNvCxnSpPr/>
          <p:nvPr/>
        </p:nvCxnSpPr>
        <p:spPr>
          <a:xfrm flipH="1">
            <a:off x="5279738" y="2317642"/>
            <a:ext cx="625194" cy="334208"/>
          </a:xfrm>
          <a:prstGeom prst="straightConnector1">
            <a:avLst/>
          </a:prstGeom>
          <a:ln w="57150">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363339" y="2566632"/>
            <a:ext cx="2916401" cy="255896"/>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 name="Rectangle 3">
            <a:extLst>
              <a:ext uri="{FF2B5EF4-FFF2-40B4-BE49-F238E27FC236}">
                <a16:creationId xmlns:a16="http://schemas.microsoft.com/office/drawing/2014/main" id="{3C821FFF-EC97-4B9F-A140-BBACA9AAEC3A}"/>
              </a:ext>
            </a:extLst>
          </p:cNvPr>
          <p:cNvSpPr txBox="1">
            <a:spLocks noGrp="1" noChangeArrowheads="1"/>
          </p:cNvSpPr>
          <p:nvPr>
            <p:ph idx="1"/>
          </p:nvPr>
        </p:nvSpPr>
        <p:spPr>
          <a:xfrm>
            <a:off x="838200" y="1747838"/>
            <a:ext cx="10515600" cy="4351337"/>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700" dirty="0">
                <a:solidFill>
                  <a:prstClr val="black"/>
                </a:solidFill>
              </a:rPr>
              <a:t>Add Sample Students to a Session by Class</a:t>
            </a:r>
          </a:p>
          <a:p>
            <a:pPr marL="0" indent="0">
              <a:buNone/>
            </a:pPr>
            <a:endParaRPr lang="en-US" sz="2700" dirty="0">
              <a:solidFill>
                <a:prstClr val="black"/>
              </a:solidFill>
            </a:endParaRPr>
          </a:p>
          <a:p>
            <a:pPr marL="0" indent="0">
              <a:buNone/>
            </a:pPr>
            <a:endParaRPr lang="en-US" sz="2700" dirty="0">
              <a:solidFill>
                <a:prstClr val="black"/>
              </a:solidFill>
            </a:endParaRPr>
          </a:p>
        </p:txBody>
      </p:sp>
      <p:sp>
        <p:nvSpPr>
          <p:cNvPr id="3" name="Slide Number Placeholder 2">
            <a:extLst>
              <a:ext uri="{FF2B5EF4-FFF2-40B4-BE49-F238E27FC236}">
                <a16:creationId xmlns:a16="http://schemas.microsoft.com/office/drawing/2014/main" id="{FB15AC54-7625-4045-A280-D6D76548CA45}"/>
              </a:ext>
            </a:extLst>
          </p:cNvPr>
          <p:cNvSpPr>
            <a:spLocks noGrp="1"/>
          </p:cNvSpPr>
          <p:nvPr>
            <p:ph type="sldNum" sz="quarter" idx="12"/>
          </p:nvPr>
        </p:nvSpPr>
        <p:spPr/>
        <p:txBody>
          <a:bodyPr/>
          <a:lstStyle/>
          <a:p>
            <a:fld id="{CD5C70A5-9411-4B11-A0DB-D49D3D849901}" type="slidenum">
              <a:rPr lang="en-US" smtClean="0"/>
              <a:pPr/>
              <a:t>95</a:t>
            </a:fld>
            <a:endParaRPr lang="en-US" dirty="0"/>
          </a:p>
        </p:txBody>
      </p:sp>
    </p:spTree>
    <p:extLst>
      <p:ext uri="{BB962C8B-B14F-4D97-AF65-F5344CB8AC3E}">
        <p14:creationId xmlns:p14="http://schemas.microsoft.com/office/powerpoint/2010/main" val="663828475"/>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Management – Prepare a Session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3328" y="3197104"/>
            <a:ext cx="9111049" cy="2913250"/>
          </a:xfrm>
          <a:prstGeom prst="rect">
            <a:avLst/>
          </a:prstGeom>
          <a:ln>
            <a:solidFill>
              <a:schemeClr val="tx1"/>
            </a:solidFill>
          </a:ln>
        </p:spPr>
      </p:pic>
      <p:sp>
        <p:nvSpPr>
          <p:cNvPr id="5" name="Arrow: Right 4"/>
          <p:cNvSpPr/>
          <p:nvPr/>
        </p:nvSpPr>
        <p:spPr>
          <a:xfrm>
            <a:off x="8526162" y="4700428"/>
            <a:ext cx="848498" cy="18947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282EFC45-7ED6-4DC1-9D36-379876A8A859}"/>
              </a:ext>
            </a:extLst>
          </p:cNvPr>
          <p:cNvSpPr>
            <a:spLocks noGrp="1"/>
          </p:cNvSpPr>
          <p:nvPr>
            <p:ph idx="1"/>
          </p:nvPr>
        </p:nvSpPr>
        <p:spPr>
          <a:xfrm>
            <a:off x="838200" y="1747838"/>
            <a:ext cx="10515600" cy="4351337"/>
          </a:xfrm>
          <a:prstGeom prst="rect">
            <a:avLst/>
          </a:prstGeom>
        </p:spPr>
        <p:txBody>
          <a:bodyPr wrap="square">
            <a:spAutoFit/>
          </a:bodyPr>
          <a:lstStyle/>
          <a:p>
            <a:r>
              <a:rPr lang="en-US" sz="2100" dirty="0"/>
              <a:t>A session must be prepared before students can log in and take their tests. This can be done at any time the training site is available for Spring Infrastructure Trials.  </a:t>
            </a:r>
          </a:p>
        </p:txBody>
      </p:sp>
      <p:sp>
        <p:nvSpPr>
          <p:cNvPr id="4" name="Slide Number Placeholder 3">
            <a:extLst>
              <a:ext uri="{FF2B5EF4-FFF2-40B4-BE49-F238E27FC236}">
                <a16:creationId xmlns:a16="http://schemas.microsoft.com/office/drawing/2014/main" id="{1E7C187D-8157-4D34-A9B0-CABEE276A18C}"/>
              </a:ext>
            </a:extLst>
          </p:cNvPr>
          <p:cNvSpPr>
            <a:spLocks noGrp="1"/>
          </p:cNvSpPr>
          <p:nvPr>
            <p:ph type="sldNum" sz="quarter" idx="12"/>
          </p:nvPr>
        </p:nvSpPr>
        <p:spPr/>
        <p:txBody>
          <a:bodyPr/>
          <a:lstStyle/>
          <a:p>
            <a:fld id="{CD5C70A5-9411-4B11-A0DB-D49D3D849901}" type="slidenum">
              <a:rPr lang="en-US" smtClean="0"/>
              <a:pPr/>
              <a:t>96</a:t>
            </a:fld>
            <a:endParaRPr lang="en-US" dirty="0"/>
          </a:p>
        </p:txBody>
      </p:sp>
    </p:spTree>
    <p:extLst>
      <p:ext uri="{BB962C8B-B14F-4D97-AF65-F5344CB8AC3E}">
        <p14:creationId xmlns:p14="http://schemas.microsoft.com/office/powerpoint/2010/main" val="3550815920"/>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Management – Start a Session</a:t>
            </a:r>
          </a:p>
        </p:txBody>
      </p:sp>
      <p:pic>
        <p:nvPicPr>
          <p:cNvPr id="8" name="Picture 7"/>
          <p:cNvPicPr>
            <a:picLocks noChangeAspect="1"/>
          </p:cNvPicPr>
          <p:nvPr/>
        </p:nvPicPr>
        <p:blipFill>
          <a:blip r:embed="rId3"/>
          <a:stretch>
            <a:fillRect/>
          </a:stretch>
        </p:blipFill>
        <p:spPr>
          <a:xfrm>
            <a:off x="3128233" y="2182095"/>
            <a:ext cx="6076914" cy="3396268"/>
          </a:xfrm>
          <a:prstGeom prst="rect">
            <a:avLst/>
          </a:prstGeom>
          <a:ln w="19050">
            <a:solidFill>
              <a:schemeClr val="tx1"/>
            </a:solidFill>
          </a:ln>
        </p:spPr>
      </p:pic>
      <p:cxnSp>
        <p:nvCxnSpPr>
          <p:cNvPr id="9" name="Straight Arrow Connector 8"/>
          <p:cNvCxnSpPr>
            <a:cxnSpLocks/>
          </p:cNvCxnSpPr>
          <p:nvPr/>
        </p:nvCxnSpPr>
        <p:spPr>
          <a:xfrm flipH="1">
            <a:off x="7249377" y="1639466"/>
            <a:ext cx="629367" cy="622936"/>
          </a:xfrm>
          <a:prstGeom prst="straightConnector1">
            <a:avLst/>
          </a:prstGeom>
          <a:ln w="57150">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CEF36233-3A8D-40D0-B6D0-65D8B818766D}"/>
              </a:ext>
            </a:extLst>
          </p:cNvPr>
          <p:cNvSpPr>
            <a:spLocks noGrp="1"/>
          </p:cNvSpPr>
          <p:nvPr>
            <p:ph type="sldNum" sz="quarter" idx="12"/>
          </p:nvPr>
        </p:nvSpPr>
        <p:spPr/>
        <p:txBody>
          <a:bodyPr/>
          <a:lstStyle/>
          <a:p>
            <a:fld id="{CD5C70A5-9411-4B11-A0DB-D49D3D849901}" type="slidenum">
              <a:rPr lang="en-US" smtClean="0"/>
              <a:pPr/>
              <a:t>97</a:t>
            </a:fld>
            <a:endParaRPr lang="en-US" dirty="0"/>
          </a:p>
        </p:txBody>
      </p:sp>
    </p:spTree>
    <p:extLst>
      <p:ext uri="{BB962C8B-B14F-4D97-AF65-F5344CB8AC3E}">
        <p14:creationId xmlns:p14="http://schemas.microsoft.com/office/powerpoint/2010/main" val="4167064032"/>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Management – Download Resources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03" t="29468"/>
          <a:stretch/>
        </p:blipFill>
        <p:spPr>
          <a:xfrm>
            <a:off x="1770389" y="2802433"/>
            <a:ext cx="8717122" cy="2791059"/>
          </a:xfrm>
          <a:prstGeom prst="rect">
            <a:avLst/>
          </a:prstGeom>
        </p:spPr>
      </p:pic>
      <p:sp>
        <p:nvSpPr>
          <p:cNvPr id="8" name="Rectangle 7"/>
          <p:cNvSpPr/>
          <p:nvPr/>
        </p:nvSpPr>
        <p:spPr>
          <a:xfrm>
            <a:off x="8971683" y="2802433"/>
            <a:ext cx="1416231" cy="1496245"/>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Content Placeholder 6">
            <a:extLst>
              <a:ext uri="{FF2B5EF4-FFF2-40B4-BE49-F238E27FC236}">
                <a16:creationId xmlns:a16="http://schemas.microsoft.com/office/drawing/2014/main" id="{D1B1C370-9065-48CA-A99B-0F051EDB9AB1}"/>
              </a:ext>
            </a:extLst>
          </p:cNvPr>
          <p:cNvSpPr txBox="1">
            <a:spLocks noGrp="1"/>
          </p:cNvSpPr>
          <p:nvPr>
            <p:ph idx="1"/>
          </p:nvPr>
        </p:nvSpPr>
        <p:spPr>
          <a:xfrm>
            <a:off x="838200" y="1747838"/>
            <a:ext cx="10515600" cy="4351337"/>
          </a:xfrm>
          <a:prstGeom prst="rect">
            <a:avLst/>
          </a:prstGeom>
          <a:noFill/>
        </p:spPr>
        <p:txBody>
          <a:bodyPr wrap="square" rtlCol="0">
            <a:spAutoFit/>
          </a:bodyPr>
          <a:lstStyle/>
          <a:p>
            <a:r>
              <a:rPr lang="en-US" sz="2400" dirty="0">
                <a:solidFill>
                  <a:prstClr val="black"/>
                </a:solidFill>
              </a:rPr>
              <a:t>Print Testing Tickets</a:t>
            </a:r>
          </a:p>
        </p:txBody>
      </p:sp>
      <p:sp>
        <p:nvSpPr>
          <p:cNvPr id="6" name="Content Placeholder 6">
            <a:extLst>
              <a:ext uri="{FF2B5EF4-FFF2-40B4-BE49-F238E27FC236}">
                <a16:creationId xmlns:a16="http://schemas.microsoft.com/office/drawing/2014/main" id="{610EB620-0998-435E-B78D-E529124C0B59}"/>
              </a:ext>
            </a:extLst>
          </p:cNvPr>
          <p:cNvSpPr txBox="1">
            <a:spLocks/>
          </p:cNvSpPr>
          <p:nvPr/>
        </p:nvSpPr>
        <p:spPr>
          <a:xfrm>
            <a:off x="838200" y="1764463"/>
            <a:ext cx="10515600" cy="4351337"/>
          </a:xfrm>
          <a:prstGeom prst="rect">
            <a:avLst/>
          </a:prstGeom>
          <a:noFill/>
          <a:ln>
            <a:solidFill>
              <a:schemeClr val="tx1"/>
            </a:solidFill>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solidFill>
                  <a:prstClr val="black"/>
                </a:solidFill>
              </a:rPr>
              <a:t>Print Testing Tickets</a:t>
            </a:r>
            <a:endParaRPr lang="en-US" sz="2400" dirty="0">
              <a:solidFill>
                <a:prstClr val="black"/>
              </a:solidFill>
            </a:endParaRPr>
          </a:p>
        </p:txBody>
      </p:sp>
      <p:sp>
        <p:nvSpPr>
          <p:cNvPr id="3" name="Slide Number Placeholder 2">
            <a:extLst>
              <a:ext uri="{FF2B5EF4-FFF2-40B4-BE49-F238E27FC236}">
                <a16:creationId xmlns:a16="http://schemas.microsoft.com/office/drawing/2014/main" id="{26F03F65-6FE1-42A3-8896-253F4BE53510}"/>
              </a:ext>
            </a:extLst>
          </p:cNvPr>
          <p:cNvSpPr>
            <a:spLocks noGrp="1"/>
          </p:cNvSpPr>
          <p:nvPr>
            <p:ph type="sldNum" sz="quarter" idx="12"/>
          </p:nvPr>
        </p:nvSpPr>
        <p:spPr/>
        <p:txBody>
          <a:bodyPr/>
          <a:lstStyle/>
          <a:p>
            <a:fld id="{CD5C70A5-9411-4B11-A0DB-D49D3D849901}" type="slidenum">
              <a:rPr lang="en-US" smtClean="0"/>
              <a:pPr/>
              <a:t>98</a:t>
            </a:fld>
            <a:endParaRPr lang="en-US" dirty="0"/>
          </a:p>
        </p:txBody>
      </p:sp>
    </p:spTree>
    <p:extLst>
      <p:ext uri="{BB962C8B-B14F-4D97-AF65-F5344CB8AC3E}">
        <p14:creationId xmlns:p14="http://schemas.microsoft.com/office/powerpoint/2010/main" val="2115008435"/>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Infrastructure Trial</a:t>
            </a:r>
          </a:p>
        </p:txBody>
      </p:sp>
      <p:pic>
        <p:nvPicPr>
          <p:cNvPr id="3074" name="Picture 2" descr="C:\Users\AndeA2\AppData\Local\Microsoft\Windows\Temporary Internet Files\Content.IE5\81SUX1R4\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7630" y="3940628"/>
            <a:ext cx="2057400" cy="20574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EDD69D49-CBD4-423A-ACC2-57704F4F35EF}"/>
              </a:ext>
            </a:extLst>
          </p:cNvPr>
          <p:cNvSpPr txBox="1">
            <a:spLocks noGrp="1" noChangeArrowheads="1"/>
          </p:cNvSpPr>
          <p:nvPr>
            <p:ph idx="1"/>
          </p:nvPr>
        </p:nvSpPr>
        <p:spPr>
          <a:xfrm>
            <a:off x="838200" y="1747838"/>
            <a:ext cx="10515600" cy="4351337"/>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solidFill>
                  <a:prstClr val="black"/>
                </a:solidFill>
              </a:rPr>
              <a:t>Ready to Begin Your Infrastructure Trial?</a:t>
            </a:r>
          </a:p>
          <a:p>
            <a:r>
              <a:rPr lang="en-US" sz="2400" dirty="0">
                <a:solidFill>
                  <a:prstClr val="black"/>
                </a:solidFill>
              </a:rPr>
              <a:t>Technology Setup Complete</a:t>
            </a:r>
          </a:p>
          <a:p>
            <a:r>
              <a:rPr lang="en-US" sz="2400" dirty="0">
                <a:solidFill>
                  <a:prstClr val="black"/>
                </a:solidFill>
              </a:rPr>
              <a:t>Practice with Student Tutorials and the non-secure Practice Tests available at </a:t>
            </a:r>
            <a:r>
              <a:rPr lang="en-US" sz="2400" dirty="0">
                <a:solidFill>
                  <a:prstClr val="black"/>
                </a:solidFill>
                <a:hlinkClick r:id="rId4"/>
              </a:rPr>
              <a:t>https://nj.mypearsonsupport.com/</a:t>
            </a:r>
            <a:r>
              <a:rPr lang="en-US" sz="2400" dirty="0">
                <a:solidFill>
                  <a:prstClr val="black"/>
                </a:solidFill>
              </a:rPr>
              <a:t>.</a:t>
            </a:r>
          </a:p>
          <a:p>
            <a:r>
              <a:rPr lang="en-US" sz="2400" dirty="0">
                <a:solidFill>
                  <a:prstClr val="black"/>
                </a:solidFill>
              </a:rPr>
              <a:t>PearsonAccess</a:t>
            </a:r>
            <a:r>
              <a:rPr lang="en-US" sz="2400" baseline="30000" dirty="0">
                <a:solidFill>
                  <a:prstClr val="black"/>
                </a:solidFill>
              </a:rPr>
              <a:t>next </a:t>
            </a:r>
            <a:r>
              <a:rPr lang="en-US" sz="2400" dirty="0">
                <a:solidFill>
                  <a:prstClr val="black"/>
                </a:solidFill>
              </a:rPr>
              <a:t>Training Site setup has been completed and student testing tickets have been printed available at </a:t>
            </a:r>
            <a:r>
              <a:rPr lang="en-US" sz="2400" dirty="0">
                <a:solidFill>
                  <a:prstClr val="black"/>
                </a:solidFill>
                <a:hlinkClick r:id="rId5"/>
              </a:rPr>
              <a:t>https://trng-nj.pearsonaccessnext.com/</a:t>
            </a:r>
            <a:r>
              <a:rPr lang="en-US" sz="2400" dirty="0">
                <a:solidFill>
                  <a:prstClr val="black"/>
                </a:solidFill>
              </a:rPr>
              <a:t>.</a:t>
            </a:r>
          </a:p>
          <a:p>
            <a:r>
              <a:rPr lang="en-US" sz="2400" dirty="0">
                <a:solidFill>
                  <a:prstClr val="black"/>
                </a:solidFill>
              </a:rPr>
              <a:t>Review Infrastructure Trial Guide available at </a:t>
            </a:r>
            <a:r>
              <a:rPr lang="en-US" sz="2400" dirty="0">
                <a:solidFill>
                  <a:prstClr val="black"/>
                </a:solidFill>
                <a:hlinkClick r:id="rId4"/>
              </a:rPr>
              <a:t>https://nj.mypearsonsupport.com/</a:t>
            </a:r>
            <a:r>
              <a:rPr lang="en-US" sz="2400" dirty="0">
                <a:solidFill>
                  <a:prstClr val="black"/>
                </a:solidFill>
              </a:rPr>
              <a:t>.</a:t>
            </a:r>
          </a:p>
          <a:p>
            <a:endParaRPr lang="en-US" sz="2400" dirty="0">
              <a:solidFill>
                <a:prstClr val="black"/>
              </a:solidFill>
            </a:endParaRPr>
          </a:p>
        </p:txBody>
      </p:sp>
      <p:sp>
        <p:nvSpPr>
          <p:cNvPr id="3" name="Slide Number Placeholder 2">
            <a:extLst>
              <a:ext uri="{FF2B5EF4-FFF2-40B4-BE49-F238E27FC236}">
                <a16:creationId xmlns:a16="http://schemas.microsoft.com/office/drawing/2014/main" id="{F4F6841E-543C-47FD-B7C2-70182348638F}"/>
              </a:ext>
            </a:extLst>
          </p:cNvPr>
          <p:cNvSpPr>
            <a:spLocks noGrp="1"/>
          </p:cNvSpPr>
          <p:nvPr>
            <p:ph type="sldNum" sz="quarter" idx="12"/>
          </p:nvPr>
        </p:nvSpPr>
        <p:spPr/>
        <p:txBody>
          <a:bodyPr/>
          <a:lstStyle/>
          <a:p>
            <a:fld id="{CD5C70A5-9411-4B11-A0DB-D49D3D849901}" type="slidenum">
              <a:rPr lang="en-US" smtClean="0"/>
              <a:pPr/>
              <a:t>99</a:t>
            </a:fld>
            <a:endParaRPr lang="en-US" dirty="0"/>
          </a:p>
        </p:txBody>
      </p:sp>
    </p:spTree>
    <p:extLst>
      <p:ext uri="{BB962C8B-B14F-4D97-AF65-F5344CB8AC3E}">
        <p14:creationId xmlns:p14="http://schemas.microsoft.com/office/powerpoint/2010/main" val="168316697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f3d6091778bf03b367cc7fdd7024436dd7c36b"/>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78.11"/>
  <p:tag name="ISPRING_SLIDE_INDENT_LEVEL" val="1"/>
  <p:tag name="ISPRING_SLIDE_ID" val="{CF641F7A-C8B0-40FC-9FE5-DAEC84F4F0C1}"/>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fa1b2cc5-e0a0-438d-bf22-2d20566d6bd6"/>
  <p:tag name="ARTICULATE_TITLE_TAG" val="Practice Center - Logging In"/>
  <p:tag name="ARTICULATE_SLIDE_PAUSE" val="1"/>
  <p:tag name="ARTICULATE_NAV_LEVEL" val="3"/>
  <p:tag name="ARTICULATE_PLAYLIST_ID" val="-1"/>
  <p:tag name="ARTICULATE_LOCK_SLIDE" val="0"/>
  <p:tag name="ARTICULATE_SLIDE_NAV" val="20"/>
  <p:tag name="ISPRING_CUSTOM_TIMING_USED" val="1"/>
  <p:tag name="GENSWF_ADVANCE_TIME" val="50.55"/>
  <p:tag name="ISPRING_SLIDE_INDENT_LEVEL" val="1"/>
  <p:tag name="ISPRING_SLIDE_ID" val="{A12D70C2-52B6-4BB1-B8FB-647EE26B3CCD}"/>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GENSWF_ADVANCE_TIME" val="25.574"/>
  <p:tag name="ISPRING_SLIDE_ID" val="{C4204B93-96FE-4F06-9BA2-11CF795AC316}"/>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GENSWF_ADVANCE_TIME" val="25.574"/>
  <p:tag name="ISPRING_SLIDE_ID" val="{C4204B93-96FE-4F06-9BA2-11CF795AC316}"/>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0.046"/>
  <p:tag name="ISPRING_SLIDE_ID" val="{23E90B1D-31B7-4329-87D3-41D3542DA1F2}"/>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Name Your Configuration"/>
  <p:tag name="ISPRING_SLIDE_INDENT_LEVEL" val="1"/>
  <p:tag name="GENSWF_ADVANCE_TIME" val="41.561"/>
  <p:tag name="ISPRING_SLIDE_ID" val="{E8F59847-5D63-438B-B048-864F64B5964E}"/>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Default Precaching Computer &amp; TestNav Save Locations"/>
  <p:tag name="GENSWF_ADVANCE_TIME" val="85.37"/>
  <p:tag name="ISPRING_SLIDE_INDENT_LEVEL" val="1"/>
  <p:tag name="ISPRING_SLIDE_ID" val="{1FBDA9AD-0832-4CC4-B0D3-F5346B5924D2}"/>
</p:tagLst>
</file>

<file path=ppt/tags/tag17.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Completed Configuration"/>
  <p:tag name="GENSWF_ADVANCE_TIME" val="16.07"/>
  <p:tag name="ISPRING_SLIDE_INDENT_LEVEL" val="1"/>
  <p:tag name="ISPRING_SLIDE_ID" val="{0EAEA93A-F448-4DD0-9F61-B5461C716532}"/>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estNav Configuration Details"/>
  <p:tag name="GENSWF_ADVANCE_TIME" val="28.45"/>
  <p:tag name="ISPRING_SLIDE_INDENT_LEVEL" val="0"/>
  <p:tag name="ISPRING_SLIDE_ID" val="{D11F6D0D-E3A6-404A-A9D5-ED7DAC237E7F}"/>
</p:tagLst>
</file>

<file path=ppt/tags/tag19.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Multiple TestNav Settings"/>
  <p:tag name="GENSWF_ADVANCE_TIME" val="105.04"/>
  <p:tag name="ISPRING_SLIDE_INDENT_LEVEL" val="1"/>
  <p:tag name="ISPRING_SLIDE_ID" val="{4077A25E-2F3D-48BE-9FC4-80ACFDD8619B}"/>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Resources - Manuals"/>
  <p:tag name="GENSWF_ADVANCE_TIME" val="52.74"/>
  <p:tag name="ISPRING_SLIDE_INDENT_LEVEL" val="0"/>
  <p:tag name="ISPRING_SLIDE_ID" val="{D3642AA1-2E20-45BA-AD83-AC50A5CF3255}"/>
</p:tagLst>
</file>

<file path=ppt/tags/tag2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3.05"/>
  <p:tag name="GENSWF_SLIDE_TITLE" val="PearsonAccessnext and Precaching Setups"/>
  <p:tag name="ISPRING_SLIDE_INDENT_LEVEL" val="1"/>
  <p:tag name="ISPRING_SLIDE_ID" val="{E988090C-0B17-44F3-BBAA-F194C4398E1A}"/>
</p:tagLst>
</file>

<file path=ppt/tags/tag2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6.536"/>
  <p:tag name="ISPRING_SLIDE_ID" val="{FA9D7756-6ED6-4AF8-AE97-B89606E50447}"/>
</p:tagLst>
</file>

<file path=ppt/tags/tag2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7.53"/>
  <p:tag name="ISPRING_SLIDE_INDENT_LEVEL" val="1"/>
  <p:tag name="ISPRING_SLIDE_ID" val="{8D4D5AE3-DA74-4137-8967-AD26C6BAD147}"/>
</p:tagLst>
</file>

<file path=ppt/tags/tag23.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GENSWF_ADVANCE_TIME" val="13.035"/>
  <p:tag name="ISPRING_SLIDE_ID" val="{AE5DCAFB-BD9A-4E24-8B1B-76DD72D1CB5B}"/>
</p:tagLst>
</file>

<file path=ppt/tags/tag2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0.041"/>
  <p:tag name="ISPRING_SLIDE_ID" val="{C7EC3AFD-7BAA-4610-BF6A-EF1F47444DD5}"/>
</p:tagLst>
</file>

<file path=ppt/tags/tag2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9.05"/>
  <p:tag name="ISPRING_SLIDE_INDENT_LEVEL" val="1"/>
  <p:tag name="ISPRING_SLIDE_ID" val="{7B46854F-283D-449E-8B77-AF95F9F4CFCC}"/>
</p:tagLst>
</file>

<file path=ppt/tags/tag2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74.53"/>
  <p:tag name="ISPRING_SLIDE_INDENT_LEVEL" val="1"/>
  <p:tag name="ISPRING_SLIDE_ID" val="{7C9C43EC-BFCC-4CDB-8F67-651C1791B924}"/>
</p:tagLst>
</file>

<file path=ppt/tags/tag2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6.54"/>
  <p:tag name="ISPRING_SLIDE_INDENT_LEVEL" val="1"/>
  <p:tag name="ISPRING_SLIDE_ID" val="{1FFA8DAC-465E-4361-BEFC-7F2CF77A16F2}"/>
</p:tagLst>
</file>

<file path=ppt/tags/tag28.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2"/>
  <p:tag name="GENSWF_ADVANCE_TIME" val="21.081"/>
  <p:tag name="ISPRING_SLIDE_ID" val="{507C0924-E330-4FB1-8712-2DA1D04266DF}"/>
</p:tagLst>
</file>

<file path=ppt/tags/tag29.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Resources - Manuals"/>
  <p:tag name="GENSWF_ADVANCE_TIME" val="52.74"/>
  <p:tag name="ISPRING_SLIDE_INDENT_LEVEL" val="0"/>
  <p:tag name="ISPRING_SLIDE_ID" val="{D3642AA1-2E20-45BA-AD83-AC50A5CF3255}"/>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Resources - Manuals"/>
  <p:tag name="GENSWF_ADVANCE_TIME" val="52.74"/>
  <p:tag name="ISPRING_SLIDE_INDENT_LEVEL" val="0"/>
  <p:tag name="ISPRING_SLIDE_ID" val="{D3642AA1-2E20-45BA-AD83-AC50A5CF3255}"/>
</p:tagLst>
</file>

<file path=ppt/tags/tag30.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Resources - Manuals"/>
  <p:tag name="GENSWF_ADVANCE_TIME" val="52.74"/>
  <p:tag name="ISPRING_SLIDE_INDENT_LEVEL" val="0"/>
  <p:tag name="ISPRING_SLIDE_ID" val="{D3642AA1-2E20-45BA-AD83-AC50A5CF3255}"/>
</p:tagLst>
</file>

<file path=ppt/tags/tag31.xml><?xml version="1.0" encoding="utf-8"?>
<p:tagLst xmlns:a="http://schemas.openxmlformats.org/drawingml/2006/main" xmlns:r="http://schemas.openxmlformats.org/officeDocument/2006/relationships" xmlns:p="http://schemas.openxmlformats.org/presentationml/2006/main">
  <p:tag name="ISPRING_SLIDE_INDENT_LEVEL" val="0"/>
  <p:tag name="GENSWF_SLIDE_TITLE" val="Test Administrations, Schedule, and Testing Times"/>
  <p:tag name="ISPRING_CUSTOM_TIMING_USED" val="1"/>
  <p:tag name="GENSWF_ADVANCE_TIME" val="22.126"/>
  <p:tag name="ISPRING_SLIDE_ID" val="{614AEB51-69CC-4F35-B091-53141DE2178F}"/>
</p:tagLst>
</file>

<file path=ppt/tags/tag32.xml><?xml version="1.0" encoding="utf-8"?>
<p:tagLst xmlns:a="http://schemas.openxmlformats.org/drawingml/2006/main" xmlns:r="http://schemas.openxmlformats.org/officeDocument/2006/relationships" xmlns:p="http://schemas.openxmlformats.org/presentationml/2006/main">
  <p:tag name="ARTICULATE_SLIDE_GUID" val="a9e9228f-5369-4465-b9ef-a6bdf4a0867c"/>
  <p:tag name="ARTICULATE_TITLE_TAG" val="http://www.TexasAssessment.com"/>
  <p:tag name="ARTICULATE_SLIDE_PAUSE" val="1"/>
  <p:tag name="ARTICULATE_NAV_LEVEL" val="3"/>
  <p:tag name="ARTICULATE_PLAYLIST_ID" val="-1"/>
  <p:tag name="ARTICULATE_LOCK_SLIDE" val="0"/>
  <p:tag name="ARTICULATE_SLIDE_NAV" val="7"/>
</p:tagLst>
</file>

<file path=ppt/tags/tag33.xml><?xml version="1.0" encoding="utf-8"?>
<p:tagLst xmlns:a="http://schemas.openxmlformats.org/drawingml/2006/main" xmlns:r="http://schemas.openxmlformats.org/officeDocument/2006/relationships" xmlns:p="http://schemas.openxmlformats.org/presentationml/2006/main">
  <p:tag name="ARTICULATE_SLIDE_GUID" val="a9e9228f-5369-4465-b9ef-a6bdf4a0867c"/>
  <p:tag name="ARTICULATE_TITLE_TAG" val="http://www.TexasAssessment.com"/>
  <p:tag name="ARTICULATE_SLIDE_PAUSE" val="1"/>
  <p:tag name="ARTICULATE_NAV_LEVEL" val="3"/>
  <p:tag name="ARTICULATE_PLAYLIST_ID" val="-1"/>
  <p:tag name="ARTICULATE_LOCK_SLIDE" val="0"/>
  <p:tag name="ARTICULATE_SLIDE_NAV" val="7"/>
</p:tagLst>
</file>

<file path=ppt/tags/tag34.xml><?xml version="1.0" encoding="utf-8"?>
<p:tagLst xmlns:a="http://schemas.openxmlformats.org/drawingml/2006/main" xmlns:r="http://schemas.openxmlformats.org/officeDocument/2006/relationships" xmlns:p="http://schemas.openxmlformats.org/presentationml/2006/main">
  <p:tag name="ISPRING_SLIDE_INDENT_LEVEL" val="0"/>
  <p:tag name="GENSWF_SLIDE_TITLE" val="Test Administrations, Schedule, and Testing Times"/>
  <p:tag name="ISPRING_CUSTOM_TIMING_USED" val="1"/>
  <p:tag name="GENSWF_ADVANCE_TIME" val="22.126"/>
  <p:tag name="ISPRING_SLIDE_ID" val="{614AEB51-69CC-4F35-B091-53141DE2178F}"/>
</p:tagLst>
</file>

<file path=ppt/tags/tag35.xml><?xml version="1.0" encoding="utf-8"?>
<p:tagLst xmlns:a="http://schemas.openxmlformats.org/drawingml/2006/main" xmlns:r="http://schemas.openxmlformats.org/officeDocument/2006/relationships" xmlns:p="http://schemas.openxmlformats.org/presentationml/2006/main">
  <p:tag name="GENSWF_ADVANCE_TIME" val="35.364"/>
  <p:tag name="ISPRING_CUSTOM_TIMING_USED" val="1"/>
  <p:tag name="ISPRING_SLIDE_ID" val="{E1B9C449-9B08-4322-97EA-86E270D23263}"/>
</p:tagLst>
</file>

<file path=ppt/tags/tag36.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GENSWF_ADVANCE_TIME" val="80.062"/>
  <p:tag name="ISPRING_SLIDE_ID" val="{0D313256-93F0-44BE-8D86-92A50EFE31F8}"/>
</p:tagLst>
</file>

<file path=ppt/tags/tag37.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GENSWF_SLIDE_TITLE" val="Accessibility Features and Accommodations for All Students of the PARCC PBT"/>
  <p:tag name="GENSWF_ADVANCE_TIME" val="20.193"/>
  <p:tag name="ISPRING_SLIDE_ID" val="{2DDCBF42-4793-4D77-8ACE-50C0C58C00AD}"/>
</p:tagLst>
</file>

<file path=ppt/tags/tag38.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GENSWF_SLIDE_TITLE" val="Accessibility Features and Accommodations for All Students of the PARCC PBT"/>
  <p:tag name="GENSWF_ADVANCE_TIME" val="20.193"/>
  <p:tag name="ISPRING_SLIDE_ID" val="{2DDCBF42-4793-4D77-8ACE-50C0C58C00AD}"/>
</p:tagLst>
</file>

<file path=ppt/tags/tag39.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GENSWF_SLIDE_TITLE" val="Accessibility Features and Accommodations for All Students of the PARCC PBT"/>
  <p:tag name="GENSWF_ADVANCE_TIME" val="20.193"/>
  <p:tag name="ISPRING_SLIDE_ID" val="{2DDCBF42-4793-4D77-8ACE-50C0C58C00AD}"/>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Resources - Manuals"/>
  <p:tag name="GENSWF_ADVANCE_TIME" val="52.74"/>
  <p:tag name="ISPRING_SLIDE_INDENT_LEVEL" val="0"/>
  <p:tag name="ISPRING_SLIDE_ID" val="{D3642AA1-2E20-45BA-AD83-AC50A5CF3255}"/>
</p:tagLst>
</file>

<file path=ppt/tags/tag40.xml><?xml version="1.0" encoding="utf-8"?>
<p:tagLst xmlns:a="http://schemas.openxmlformats.org/drawingml/2006/main" xmlns:r="http://schemas.openxmlformats.org/officeDocument/2006/relationships" xmlns:p="http://schemas.openxmlformats.org/presentationml/2006/main">
  <p:tag name="ISPRING_SLIDE_INDENT_LEVEL" val="0"/>
  <p:tag name="GENSWF_SLIDE_TITLE" val="Test Administrations, Schedule, and Testing Times"/>
  <p:tag name="ISPRING_CUSTOM_TIMING_USED" val="1"/>
  <p:tag name="GENSWF_ADVANCE_TIME" val="22.126"/>
  <p:tag name="ISPRING_SLIDE_ID" val="{614AEB51-69CC-4F35-B091-53141DE2178F}"/>
</p:tagLst>
</file>

<file path=ppt/tags/tag41.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Resources - Manuals"/>
  <p:tag name="GENSWF_ADVANCE_TIME" val="52.74"/>
  <p:tag name="ISPRING_SLIDE_INDENT_LEVEL" val="0"/>
  <p:tag name="ISPRING_SLIDE_ID" val="{D3642AA1-2E20-45BA-AD83-AC50A5CF3255}"/>
</p:tagLst>
</file>

<file path=ppt/tags/tag42.xml><?xml version="1.0" encoding="utf-8"?>
<p:tagLst xmlns:a="http://schemas.openxmlformats.org/drawingml/2006/main" xmlns:r="http://schemas.openxmlformats.org/officeDocument/2006/relationships" xmlns:p="http://schemas.openxmlformats.org/presentationml/2006/main">
  <p:tag name="ISPRING_SLIDE_INDENT_LEVEL" val="0"/>
  <p:tag name="GENSWF_SLIDE_TITLE" val="Test Administrations, Schedule, and Testing Times"/>
  <p:tag name="ISPRING_CUSTOM_TIMING_USED" val="1"/>
  <p:tag name="GENSWF_ADVANCE_TIME" val="22.126"/>
  <p:tag name="ISPRING_SLIDE_ID" val="{614AEB51-69CC-4F35-B091-53141DE2178F}"/>
</p:tagLst>
</file>

<file path=ppt/tags/tag43.xml><?xml version="1.0" encoding="utf-8"?>
<p:tagLst xmlns:a="http://schemas.openxmlformats.org/drawingml/2006/main" xmlns:r="http://schemas.openxmlformats.org/officeDocument/2006/relationships" xmlns:p="http://schemas.openxmlformats.org/presentationml/2006/main">
  <p:tag name="ARTICULATE_SLIDE_GUID" val="64809e2f-3297-41e2-a924-d83a5c311604"/>
  <p:tag name="ARTICULATE_SLIDE_PAUSE" val="1"/>
  <p:tag name="ARTICULATE_NAV_LEVEL" val="4"/>
  <p:tag name="ARTICULATE_PLAYLIST_ID" val="-1"/>
  <p:tag name="ARTICULATE_LOCK_SLIDE" val="0"/>
  <p:tag name="ARTICULATE_SLIDE_NAV" val="29"/>
  <p:tag name="ISPRING_CUSTOM_TIMING_USED" val="1"/>
  <p:tag name="GENSWF_ADVANCE_TIME" val="128.592"/>
  <p:tag name="ISPRING_SLIDE_ID" val="{3CF03290-5C5F-49BA-B080-0CB694DCF0A1}"/>
</p:tagLst>
</file>

<file path=ppt/tags/tag4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4.04"/>
  <p:tag name="ISPRING_SLIDE_INDENT_LEVEL" val="1"/>
  <p:tag name="ISPRING_SLIDE_ID" val="{30BCC62C-5BB4-4854-9426-0E4760C2E9AE}"/>
</p:tagLst>
</file>

<file path=ppt/tags/tag4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4.04"/>
  <p:tag name="ISPRING_SLIDE_INDENT_LEVEL" val="1"/>
  <p:tag name="ISPRING_SLIDE_ID" val="{30BCC62C-5BB4-4854-9426-0E4760C2E9AE}"/>
</p:tagLst>
</file>

<file path=ppt/tags/tag4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4.04"/>
  <p:tag name="ISPRING_SLIDE_INDENT_LEVEL" val="1"/>
  <p:tag name="ISPRING_SLIDE_ID" val="{30BCC62C-5BB4-4854-9426-0E4760C2E9AE}"/>
</p:tagLst>
</file>

<file path=ppt/tags/tag47.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82.834"/>
  <p:tag name="ISPRING_SLIDE_ID" val="{E9167305-8EDD-41CA-AAB2-DCAB803FD8E2}"/>
</p:tagLst>
</file>

<file path=ppt/tags/tag48.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45.27"/>
  <p:tag name="ISPRING_SLIDE_ID" val="{F552C99A-DD64-438B-811F-93B859DDF2B8}"/>
</p:tagLst>
</file>

<file path=ppt/tags/tag49.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80.327"/>
  <p:tag name="ISPRING_SLIDE_ID" val="{7965D67F-1700-408B-9609-CAE17DC55F3B}"/>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GENSWF_ADVANCE_TIME" val="42.971"/>
  <p:tag name="ISPRING_SLIDE_ID" val="{3FEE9F79-5E67-4862-A43B-1F97D754E290}"/>
</p:tagLst>
</file>

<file path=ppt/tags/tag50.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82.834"/>
  <p:tag name="ISPRING_SLIDE_ID" val="{E9167305-8EDD-41CA-AAB2-DCAB803FD8E2}"/>
</p:tagLst>
</file>

<file path=ppt/tags/tag51.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Resources - Manuals"/>
  <p:tag name="GENSWF_ADVANCE_TIME" val="52.74"/>
  <p:tag name="ISPRING_SLIDE_INDENT_LEVEL" val="0"/>
  <p:tag name="ISPRING_SLIDE_ID" val="{D3642AA1-2E20-45BA-AD83-AC50A5CF3255}"/>
</p:tagLst>
</file>

<file path=ppt/tags/tag6.xml><?xml version="1.0" encoding="utf-8"?>
<p:tagLst xmlns:a="http://schemas.openxmlformats.org/drawingml/2006/main" xmlns:r="http://schemas.openxmlformats.org/officeDocument/2006/relationships" xmlns:p="http://schemas.openxmlformats.org/presentationml/2006/main">
  <p:tag name="GENSWF_ADVANCE_TIME" val="125.701"/>
  <p:tag name="ISPRING_CUSTOM_TIMING_USED" val="1"/>
  <p:tag name="ISPRING_SLIDE_ID" val="{CC6C3BD8-17F8-4AFD-8A9F-82B5E180480F}"/>
</p:tagLst>
</file>

<file path=ppt/tags/tag7.xml><?xml version="1.0" encoding="utf-8"?>
<p:tagLst xmlns:a="http://schemas.openxmlformats.org/drawingml/2006/main" xmlns:r="http://schemas.openxmlformats.org/officeDocument/2006/relationships" xmlns:p="http://schemas.openxmlformats.org/presentationml/2006/main">
  <p:tag name="GENSWF_ADVANCE_TIME" val="15.83"/>
  <p:tag name="ISPRING_CUSTOM_TIMING_USED" val="1"/>
  <p:tag name="ISPRING_SLIDE_INDENT_LEVEL" val="1"/>
  <p:tag name="ISPRING_SLIDE_ID" val="{9CD7ACE6-D512-481F-B40E-19D2C57625D9}"/>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Proctor Caching"/>
  <p:tag name="ISPRING_SLIDE_INDENT_LEVEL" val="0"/>
  <p:tag name="GENSWF_ADVANCE_TIME" val="39.053"/>
  <p:tag name="ISPRING_SLIDE_ID" val="{32D10B5A-9739-40BA-8184-FF44745C5EE1}"/>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GENSWF_ADVANCE_TIME" val="68.571"/>
  <p:tag name="ISPRING_SLIDE_ID" val="{FC57EAD6-8E17-4C71-9937-60C8290AB561}"/>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D8D8D8"/>
      </a:lt2>
      <a:accent1>
        <a:srgbClr val="5B9BD5"/>
      </a:accent1>
      <a:accent2>
        <a:srgbClr val="4472C4"/>
      </a:accent2>
      <a:accent3>
        <a:srgbClr val="A5A5A5"/>
      </a:accent3>
      <a:accent4>
        <a:srgbClr val="FFC000"/>
      </a:accent4>
      <a:accent5>
        <a:srgbClr val="4472C4"/>
      </a:accent5>
      <a:accent6>
        <a:srgbClr val="7F6000"/>
      </a:accent6>
      <a:hlink>
        <a:srgbClr val="1919FF"/>
      </a:hlink>
      <a:folHlink>
        <a:srgbClr val="1F38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PARCC Template</Template>
  <TotalTime>26301</TotalTime>
  <Words>8556</Words>
  <Application>Microsoft Office PowerPoint</Application>
  <PresentationFormat>Widescreen</PresentationFormat>
  <Paragraphs>1155</Paragraphs>
  <Slides>153</Slides>
  <Notes>127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153</vt:i4>
      </vt:variant>
    </vt:vector>
  </HeadingPairs>
  <TitlesOfParts>
    <vt:vector size="166" baseType="lpstr">
      <vt:lpstr>ＭＳ Ｐゴシック</vt:lpstr>
      <vt:lpstr>ＭＳ Ｐゴシック</vt:lpstr>
      <vt:lpstr>游ゴシック</vt:lpstr>
      <vt:lpstr>Arial</vt:lpstr>
      <vt:lpstr>Bell MT</vt:lpstr>
      <vt:lpstr>Calibri</vt:lpstr>
      <vt:lpstr>Calibri Light</vt:lpstr>
      <vt:lpstr>Tahoma</vt:lpstr>
      <vt:lpstr>Times New Roman</vt:lpstr>
      <vt:lpstr>Trebuchet MS</vt:lpstr>
      <vt:lpstr>Verdana</vt:lpstr>
      <vt:lpstr>Wingdings</vt:lpstr>
      <vt:lpstr>Office Theme</vt:lpstr>
      <vt:lpstr>2019 New Jersey Student Learning Assessment (NJSLA) District Technology Coordinator Training</vt:lpstr>
      <vt:lpstr>Agenda</vt:lpstr>
      <vt:lpstr>Glossary and Important Terminology</vt:lpstr>
      <vt:lpstr>Part I: Before Testing – Technology Coordinator Preparation</vt:lpstr>
      <vt:lpstr>Resources – Manuals for Technology Coordinators</vt:lpstr>
      <vt:lpstr>Resources – Training Modules for Technology Coordinators</vt:lpstr>
      <vt:lpstr>Resources – Bulletins </vt:lpstr>
      <vt:lpstr>Technology System Requirements</vt:lpstr>
      <vt:lpstr>TestNav App Requirements </vt:lpstr>
      <vt:lpstr>What’s New This Year?</vt:lpstr>
      <vt:lpstr>Changes to Technology Requirements (1 of 3)</vt:lpstr>
      <vt:lpstr>Changes to Technology Requirements (2 of 3)</vt:lpstr>
      <vt:lpstr>Changes to Technology Requirements (3 of 3)</vt:lpstr>
      <vt:lpstr>iOS: Automatic Assessment Configuration</vt:lpstr>
      <vt:lpstr>TestNav Desktop</vt:lpstr>
      <vt:lpstr>TestNav Downloads Page</vt:lpstr>
      <vt:lpstr>Technology Setup</vt:lpstr>
      <vt:lpstr>Configure the Network</vt:lpstr>
      <vt:lpstr>Proctor Caching for TestNav Introduction</vt:lpstr>
      <vt:lpstr>Proctor Caching – The Network</vt:lpstr>
      <vt:lpstr>Proctor Caching Requirements</vt:lpstr>
      <vt:lpstr>What’s New for ProctorCache</vt:lpstr>
      <vt:lpstr>Proctor Caching Setup</vt:lpstr>
      <vt:lpstr>Demonstration</vt:lpstr>
      <vt:lpstr>Download &amp; Install ProctorCache</vt:lpstr>
      <vt:lpstr>Prepare TestNav Configuration</vt:lpstr>
      <vt:lpstr>Prepare TestNav Configuration</vt:lpstr>
      <vt:lpstr>Prepare TestNav Configuration</vt:lpstr>
      <vt:lpstr>Completed TestNav Configuration(s)</vt:lpstr>
      <vt:lpstr>TestNav Configuration Details</vt:lpstr>
      <vt:lpstr>TestNav Configuration Details</vt:lpstr>
      <vt:lpstr>PearsonAccessnext and Precaching Setups</vt:lpstr>
      <vt:lpstr>Precaching Test Content</vt:lpstr>
      <vt:lpstr>Precaching Test Content (By Test)</vt:lpstr>
      <vt:lpstr>Precaching Test Content</vt:lpstr>
      <vt:lpstr>Proctor Caching Diagnostics</vt:lpstr>
      <vt:lpstr>Tests Tab</vt:lpstr>
      <vt:lpstr>Tests Tab – Status</vt:lpstr>
      <vt:lpstr>Clients Tab</vt:lpstr>
      <vt:lpstr>Clients List Tab – Status</vt:lpstr>
      <vt:lpstr>Settings Tab – Change Password</vt:lpstr>
      <vt:lpstr>Questions &amp; Answers</vt:lpstr>
      <vt:lpstr>Agenda</vt:lpstr>
      <vt:lpstr>Part II: Before Testing – Test Coordinator Preparation</vt:lpstr>
      <vt:lpstr>Resources – Manuals for Test Coordinators</vt:lpstr>
      <vt:lpstr>Resources – Training Modules for Test Coordinators</vt:lpstr>
      <vt:lpstr>What’s New This Year?</vt:lpstr>
      <vt:lpstr>Student Registration and Personal Needs Profile </vt:lpstr>
      <vt:lpstr>Student Registration - Methods of Data Input</vt:lpstr>
      <vt:lpstr>Demonstration: PearsonAccessnext</vt:lpstr>
      <vt:lpstr>PearsonAccessnext</vt:lpstr>
      <vt:lpstr>PearsonAccessnext — Login</vt:lpstr>
      <vt:lpstr>PearsonAccessnext — Home Page</vt:lpstr>
      <vt:lpstr>PearsonAccessnext — Home Page</vt:lpstr>
      <vt:lpstr>Import SR/PNP File</vt:lpstr>
      <vt:lpstr>PearsonAccessnext — Importing and Exporting a System File</vt:lpstr>
      <vt:lpstr>PearsonAccessnext — User Interface</vt:lpstr>
      <vt:lpstr>Create a New Student</vt:lpstr>
      <vt:lpstr>Create/Edit Students</vt:lpstr>
      <vt:lpstr>Enroll Students</vt:lpstr>
      <vt:lpstr>Register Students</vt:lpstr>
      <vt:lpstr>Manage Student Tests </vt:lpstr>
      <vt:lpstr>Online Testing Management</vt:lpstr>
      <vt:lpstr>Demonstration: PearsonAccessnext</vt:lpstr>
      <vt:lpstr>Create a Session</vt:lpstr>
      <vt:lpstr>Create a Session</vt:lpstr>
      <vt:lpstr>Add Students to Sessions</vt:lpstr>
      <vt:lpstr>Print Student Authorization Tickets</vt:lpstr>
      <vt:lpstr>Prepare Sessions</vt:lpstr>
      <vt:lpstr>After Hours Testing</vt:lpstr>
      <vt:lpstr>Prepare Sessions</vt:lpstr>
      <vt:lpstr>Accommodation Indicators</vt:lpstr>
      <vt:lpstr>Start Sessions</vt:lpstr>
      <vt:lpstr>Operational Reports</vt:lpstr>
      <vt:lpstr>Students Who Transfer Between Organizations</vt:lpstr>
      <vt:lpstr>Students Who Move Between Schools Within a District</vt:lpstr>
      <vt:lpstr> </vt:lpstr>
      <vt:lpstr> </vt:lpstr>
      <vt:lpstr> </vt:lpstr>
      <vt:lpstr>Demonstration: PearsonAccessnext</vt:lpstr>
      <vt:lpstr>Student Readiness</vt:lpstr>
      <vt:lpstr>Student Readiness</vt:lpstr>
      <vt:lpstr>Accessing Non-Secure Practice Test</vt:lpstr>
      <vt:lpstr>Infrastructure Trial Introduction/Purpose</vt:lpstr>
      <vt:lpstr>Infrastructure Trial Preparation</vt:lpstr>
      <vt:lpstr>Infrastructure Trial – Who Should Be Involved?</vt:lpstr>
      <vt:lpstr>Infrastructure Trial - Where To Start</vt:lpstr>
      <vt:lpstr>Technology Setup</vt:lpstr>
      <vt:lpstr>PearsonAccessnext Setup</vt:lpstr>
      <vt:lpstr>Demonstration – Infrastructure Trial</vt:lpstr>
      <vt:lpstr>Create Sample Students</vt:lpstr>
      <vt:lpstr>Create Sample Students</vt:lpstr>
      <vt:lpstr>Create Sessions</vt:lpstr>
      <vt:lpstr>Create Sessions</vt:lpstr>
      <vt:lpstr>Create Sessions</vt:lpstr>
      <vt:lpstr>Session Management – Prepare a Session</vt:lpstr>
      <vt:lpstr>Session Management – Start a Session</vt:lpstr>
      <vt:lpstr>Session Management – Download Resources</vt:lpstr>
      <vt:lpstr>Infrastructure Trial</vt:lpstr>
      <vt:lpstr>Infrastructure Trial</vt:lpstr>
      <vt:lpstr>Questions &amp; Answers</vt:lpstr>
      <vt:lpstr>Agenda</vt:lpstr>
      <vt:lpstr>Part III: During Testing</vt:lpstr>
      <vt:lpstr>Session Management</vt:lpstr>
      <vt:lpstr>Demonstration – Session Management</vt:lpstr>
      <vt:lpstr>Session Management – Lock/Unlock</vt:lpstr>
      <vt:lpstr>Session Management – Monitor Testing (1 of 3)</vt:lpstr>
      <vt:lpstr>Session Management – Monitor Testing (2 of 3)</vt:lpstr>
      <vt:lpstr>Session Management – Monitor Testing (3 of 3)</vt:lpstr>
      <vt:lpstr>Session Management – Student Status</vt:lpstr>
      <vt:lpstr>Session Management – Resume Students</vt:lpstr>
      <vt:lpstr>Session Management – Change a Student’s PNP</vt:lpstr>
      <vt:lpstr>Session Management - Make-Up Testing</vt:lpstr>
      <vt:lpstr>Make-Up Testing - Session Checklist</vt:lpstr>
      <vt:lpstr>Session Management – Mark Test Complete</vt:lpstr>
      <vt:lpstr>Session Management - Void and Not Tested</vt:lpstr>
      <vt:lpstr>Operational Reports</vt:lpstr>
      <vt:lpstr>Technical Troubleshooting During Testing</vt:lpstr>
      <vt:lpstr>Technical Troubleshooting During Testing</vt:lpstr>
      <vt:lpstr>Technical Troubleshooting – What To Do?</vt:lpstr>
      <vt:lpstr>TestNav Early Warning System and Error Codes</vt:lpstr>
      <vt:lpstr>Questions &amp; Answers</vt:lpstr>
      <vt:lpstr>Agenda</vt:lpstr>
      <vt:lpstr>Part IV: After Testing</vt:lpstr>
      <vt:lpstr>Session Clean-Up - Stop Sessions</vt:lpstr>
      <vt:lpstr>Mark Student Tests Complete</vt:lpstr>
      <vt:lpstr>Remove Unconsumed Tests from Sessions</vt:lpstr>
      <vt:lpstr>Resolve Critical Warnings</vt:lpstr>
      <vt:lpstr>Resolve Critical Warnings</vt:lpstr>
      <vt:lpstr>Paper-Based Testing – Rejected Student Tests</vt:lpstr>
      <vt:lpstr>Purge Proctor Caching Content</vt:lpstr>
      <vt:lpstr>Operational Reports</vt:lpstr>
      <vt:lpstr>Questions &amp; Answers</vt:lpstr>
      <vt:lpstr>Agenda</vt:lpstr>
      <vt:lpstr>Part V: Additional Information</vt:lpstr>
      <vt:lpstr>OnDemand Reports</vt:lpstr>
      <vt:lpstr>Paper-Based ELA and Math  Testing Key Dates</vt:lpstr>
      <vt:lpstr>Paper-Based Science  Testing Key Dates</vt:lpstr>
      <vt:lpstr>Initial Materials Order</vt:lpstr>
      <vt:lpstr>Additional Order Submission </vt:lpstr>
      <vt:lpstr>Receiving Test Materials</vt:lpstr>
      <vt:lpstr>Contents of Initial Shipment</vt:lpstr>
      <vt:lpstr>Chain-of-Custody Forms</vt:lpstr>
      <vt:lpstr>Personally Identifiable Information</vt:lpstr>
      <vt:lpstr>Reminder</vt:lpstr>
      <vt:lpstr>Resources &amp; Support</vt:lpstr>
      <vt:lpstr>Resources - PearsonAccessnext Support</vt:lpstr>
      <vt:lpstr>Resources – Accessibility Features and Accommodations Manual</vt:lpstr>
      <vt:lpstr>Resources – NJSLA  Landing Page</vt:lpstr>
      <vt:lpstr>NJSLA-ELA, NJSLA-M, and NJSLA-S Support</vt:lpstr>
      <vt:lpstr>NJDOE Assessment Coordinators</vt:lpstr>
      <vt:lpstr>Feedback Survey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Baker, Courtenay S</dc:creator>
  <cp:lastModifiedBy>Gonzalez, Gilbert</cp:lastModifiedBy>
  <cp:revision>913</cp:revision>
  <dcterms:created xsi:type="dcterms:W3CDTF">2016-02-08T15:46:40Z</dcterms:created>
  <dcterms:modified xsi:type="dcterms:W3CDTF">2019-02-20T16:34:45Z</dcterms:modified>
</cp:coreProperties>
</file>