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1" r:id="rId5"/>
    <p:sldMasterId id="2147483658" r:id="rId6"/>
    <p:sldMasterId id="2147483756" r:id="rId7"/>
    <p:sldMasterId id="2147483759" r:id="rId8"/>
  </p:sldMasterIdLst>
  <p:notesMasterIdLst>
    <p:notesMasterId r:id="rId85"/>
  </p:notesMasterIdLst>
  <p:handoutMasterIdLst>
    <p:handoutMasterId r:id="rId86"/>
  </p:handoutMasterIdLst>
  <p:sldIdLst>
    <p:sldId id="256" r:id="rId9"/>
    <p:sldId id="324" r:id="rId10"/>
    <p:sldId id="397" r:id="rId11"/>
    <p:sldId id="259" r:id="rId12"/>
    <p:sldId id="260" r:id="rId13"/>
    <p:sldId id="261" r:id="rId14"/>
    <p:sldId id="262" r:id="rId15"/>
    <p:sldId id="325" r:id="rId16"/>
    <p:sldId id="326" r:id="rId17"/>
    <p:sldId id="328" r:id="rId18"/>
    <p:sldId id="329" r:id="rId19"/>
    <p:sldId id="410" r:id="rId20"/>
    <p:sldId id="330" r:id="rId21"/>
    <p:sldId id="331" r:id="rId22"/>
    <p:sldId id="345" r:id="rId23"/>
    <p:sldId id="332" r:id="rId24"/>
    <p:sldId id="333" r:id="rId25"/>
    <p:sldId id="334" r:id="rId26"/>
    <p:sldId id="335" r:id="rId27"/>
    <p:sldId id="400" r:id="rId28"/>
    <p:sldId id="337" r:id="rId29"/>
    <p:sldId id="338" r:id="rId30"/>
    <p:sldId id="339" r:id="rId31"/>
    <p:sldId id="346" r:id="rId32"/>
    <p:sldId id="340" r:id="rId33"/>
    <p:sldId id="392" r:id="rId34"/>
    <p:sldId id="393" r:id="rId35"/>
    <p:sldId id="408" r:id="rId36"/>
    <p:sldId id="406" r:id="rId37"/>
    <p:sldId id="407" r:id="rId38"/>
    <p:sldId id="405" r:id="rId39"/>
    <p:sldId id="395" r:id="rId40"/>
    <p:sldId id="352" r:id="rId41"/>
    <p:sldId id="353" r:id="rId42"/>
    <p:sldId id="354" r:id="rId43"/>
    <p:sldId id="355" r:id="rId44"/>
    <p:sldId id="356" r:id="rId45"/>
    <p:sldId id="357" r:id="rId46"/>
    <p:sldId id="358" r:id="rId47"/>
    <p:sldId id="359" r:id="rId48"/>
    <p:sldId id="396" r:id="rId49"/>
    <p:sldId id="347" r:id="rId50"/>
    <p:sldId id="362" r:id="rId51"/>
    <p:sldId id="363" r:id="rId52"/>
    <p:sldId id="364" r:id="rId53"/>
    <p:sldId id="409" r:id="rId54"/>
    <p:sldId id="365" r:id="rId55"/>
    <p:sldId id="366" r:id="rId56"/>
    <p:sldId id="403" r:id="rId57"/>
    <p:sldId id="367" r:id="rId58"/>
    <p:sldId id="401" r:id="rId59"/>
    <p:sldId id="370" r:id="rId60"/>
    <p:sldId id="371" r:id="rId61"/>
    <p:sldId id="372" r:id="rId62"/>
    <p:sldId id="373" r:id="rId63"/>
    <p:sldId id="375" r:id="rId64"/>
    <p:sldId id="374" r:id="rId65"/>
    <p:sldId id="376" r:id="rId66"/>
    <p:sldId id="377" r:id="rId67"/>
    <p:sldId id="378" r:id="rId68"/>
    <p:sldId id="379" r:id="rId69"/>
    <p:sldId id="348" r:id="rId70"/>
    <p:sldId id="380" r:id="rId71"/>
    <p:sldId id="394" r:id="rId72"/>
    <p:sldId id="381" r:id="rId73"/>
    <p:sldId id="382" r:id="rId74"/>
    <p:sldId id="383" r:id="rId75"/>
    <p:sldId id="384" r:id="rId76"/>
    <p:sldId id="411" r:id="rId77"/>
    <p:sldId id="385" r:id="rId78"/>
    <p:sldId id="386" r:id="rId79"/>
    <p:sldId id="387" r:id="rId80"/>
    <p:sldId id="350" r:id="rId81"/>
    <p:sldId id="351" r:id="rId82"/>
    <p:sldId id="389" r:id="rId83"/>
    <p:sldId id="257"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49B820-E586-8AD5-DA61-C5FD60248282}" name="kelly.neiman@doe.nj.gov" initials="ke" userId="S::urn:spo:guest#kelly.neiman@doe.nj.gov::" providerId="AD"/>
  <p188:author id="{EA39CE29-ECE3-BD5C-9292-D9329BA789F3}" name="Hilaman, Lara" initials="LH" userId="S::llane@doe.nj.gov::990d83b4-95ef-491d-90f2-57f09870f3c9" providerId="AD"/>
  <p188:author id="{28A1D135-8BE3-1C71-8550-AA77C7DB8FAF}" name="Neiman, Kelly" initials="NK" userId="S::kneiman@doe.nj.gov::b71cdd9c-85f2-404a-bdfa-6a4a18292a38" providerId="AD"/>
  <p188:author id="{EB87B93E-0B98-28D4-C408-507FFA72E7BA}" name="Michael Biederman" initials="MB" userId="S::michael.biederman@pearson.com::2e8c360b-9db1-4d75-bc90-659718565ed3" providerId="AD"/>
  <p188:author id="{0EA84963-DFB2-65BB-D5AF-597E7137AA84}" name="Emily Zucker" initials="EZ" userId="S::emily.zucker@pearson.com::7fb8ffb7-4925-41a3-974d-ac40aa057102" providerId="AD"/>
  <p188:author id="{4E421B92-3540-D3C6-C52D-1A09B7BB6F44}" name="lara.hilaman@doe.nj.gov" initials="la" userId="S::urn:spo:guest#lara.hilaman@doe.nj.gov::"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oetz, Jessica" initials="GJ" lastIdx="50" clrIdx="0">
    <p:extLst>
      <p:ext uri="{19B8F6BF-5375-455C-9EA6-DF929625EA0E}">
        <p15:presenceInfo xmlns:p15="http://schemas.microsoft.com/office/powerpoint/2012/main" userId="S::jessica.goetz@pearson.com::3042e4a6-45ee-4933-ab56-f66a63b20949" providerId="AD"/>
      </p:ext>
    </p:extLst>
  </p:cmAuthor>
  <p:cmAuthor id="2" name="Biederman, Michael" initials="BM" lastIdx="29" clrIdx="1">
    <p:extLst>
      <p:ext uri="{19B8F6BF-5375-455C-9EA6-DF929625EA0E}">
        <p15:presenceInfo xmlns:p15="http://schemas.microsoft.com/office/powerpoint/2012/main" userId="S::michael.biederman@pearson.com::2e8c360b-9db1-4d75-bc90-659718565ed3" providerId="AD"/>
      </p:ext>
    </p:extLst>
  </p:cmAuthor>
  <p:cmAuthor id="3" name="lara.lanehilaman@doe.nj.gov" initials="la" lastIdx="33" clrIdx="2">
    <p:extLst>
      <p:ext uri="{19B8F6BF-5375-455C-9EA6-DF929625EA0E}">
        <p15:presenceInfo xmlns:p15="http://schemas.microsoft.com/office/powerpoint/2012/main" userId="S::urn:spo:guest#lara.lanehilaman@doe.nj.gov::" providerId="AD"/>
      </p:ext>
    </p:extLst>
  </p:cmAuthor>
  <p:cmAuthor id="4" name="rwills@doe.nj.gov" initials="rw" lastIdx="2" clrIdx="3">
    <p:extLst>
      <p:ext uri="{19B8F6BF-5375-455C-9EA6-DF929625EA0E}">
        <p15:presenceInfo xmlns:p15="http://schemas.microsoft.com/office/powerpoint/2012/main" userId="S::urn:spo:guest#rwills@doe.nj.gov::"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03864"/>
    <a:srgbClr val="E9EBF5"/>
    <a:srgbClr val="CFD5EA"/>
    <a:srgbClr val="104E72"/>
    <a:srgbClr val="F0904E"/>
    <a:srgbClr val="01AF50"/>
    <a:srgbClr val="0000FF"/>
    <a:srgbClr val="6E24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4680" autoAdjust="0"/>
  </p:normalViewPr>
  <p:slideViewPr>
    <p:cSldViewPr snapToGrid="0">
      <p:cViewPr varScale="1">
        <p:scale>
          <a:sx n="59" d="100"/>
          <a:sy n="59" d="100"/>
        </p:scale>
        <p:origin x="1038"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viewProps" Target="viewProps.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2.xml"/><Relationship Id="rId90" Type="http://schemas.openxmlformats.org/officeDocument/2006/relationships/theme" Target="theme/them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4.xml"/><Relationship Id="rId71" Type="http://schemas.openxmlformats.org/officeDocument/2006/relationships/slide" Target="slides/slide63.xml"/><Relationship Id="rId92" Type="http://schemas.microsoft.com/office/2018/10/relationships/authors" Target="authors.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commentAuthors" Target="commentAuthors.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C3FA8C-90EC-48EB-A3F4-303E73404985}"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BE21AC50-E884-4821-A270-7B46F5A57F01}">
      <dgm:prSet phldrT="[Text]" custT="1"/>
      <dgm:spPr>
        <a:solidFill>
          <a:srgbClr val="104E72"/>
        </a:solidFill>
      </dgm:spPr>
      <dgm:t>
        <a:bodyPr anchor="t"/>
        <a:lstStyle/>
        <a:p>
          <a:pPr algn="l">
            <a:lnSpc>
              <a:spcPct val="100000"/>
            </a:lnSpc>
            <a:spcAft>
              <a:spcPts val="0"/>
            </a:spcAft>
          </a:pPr>
          <a:r>
            <a:rPr lang="en-US" sz="1000" dirty="0"/>
            <a:t>User Account</a:t>
          </a:r>
        </a:p>
        <a:p>
          <a:pPr algn="l">
            <a:lnSpc>
              <a:spcPct val="100000"/>
            </a:lnSpc>
            <a:spcAft>
              <a:spcPts val="0"/>
            </a:spcAft>
          </a:pPr>
          <a:r>
            <a:rPr lang="en-US" sz="1000" dirty="0"/>
            <a:t>- User Name</a:t>
          </a:r>
        </a:p>
        <a:p>
          <a:pPr algn="l">
            <a:lnSpc>
              <a:spcPct val="100000"/>
            </a:lnSpc>
            <a:spcAft>
              <a:spcPts val="0"/>
            </a:spcAft>
          </a:pPr>
          <a:r>
            <a:rPr lang="en-US" sz="1000" dirty="0"/>
            <a:t>- Single Password</a:t>
          </a:r>
        </a:p>
        <a:p>
          <a:pPr algn="l">
            <a:lnSpc>
              <a:spcPct val="100000"/>
            </a:lnSpc>
            <a:spcAft>
              <a:spcPts val="0"/>
            </a:spcAft>
          </a:pPr>
          <a:r>
            <a:rPr lang="en-US" sz="1000" dirty="0"/>
            <a:t>- Email and Name</a:t>
          </a:r>
        </a:p>
      </dgm:t>
      <dgm:extLst>
        <a:ext uri="{E40237B7-FDA0-4F09-8148-C483321AD2D9}">
          <dgm14:cNvPr xmlns:dgm14="http://schemas.microsoft.com/office/drawing/2010/diagram" id="0" name="" descr="User Role Matrix and Layout for User Account Structure"/>
        </a:ext>
      </dgm:extLst>
    </dgm:pt>
    <dgm:pt modelId="{DDF78F6F-09EC-4D5A-8B33-1A903AA9E0C4}" type="parTrans" cxnId="{374C9E87-9992-493A-8894-18F02350CD04}">
      <dgm:prSet/>
      <dgm:spPr/>
      <dgm:t>
        <a:bodyPr/>
        <a:lstStyle/>
        <a:p>
          <a:endParaRPr lang="en-US"/>
        </a:p>
      </dgm:t>
    </dgm:pt>
    <dgm:pt modelId="{4CCA1722-2C83-43E0-9EFE-86A79D366757}" type="sibTrans" cxnId="{374C9E87-9992-493A-8894-18F02350CD04}">
      <dgm:prSet/>
      <dgm:spPr/>
      <dgm:t>
        <a:bodyPr/>
        <a:lstStyle/>
        <a:p>
          <a:endParaRPr lang="en-US"/>
        </a:p>
      </dgm:t>
    </dgm:pt>
    <dgm:pt modelId="{9D3ED4BC-E95B-40A1-BF26-C1524F4699F4}">
      <dgm:prSet phldrT="[Text]" custT="1"/>
      <dgm:spPr>
        <a:solidFill>
          <a:srgbClr val="104E72"/>
        </a:solidFill>
      </dgm:spPr>
      <dgm:t>
        <a:bodyPr anchor="t"/>
        <a:lstStyle/>
        <a:p>
          <a:pPr algn="l">
            <a:lnSpc>
              <a:spcPct val="100000"/>
            </a:lnSpc>
            <a:spcAft>
              <a:spcPts val="0"/>
            </a:spcAft>
          </a:pPr>
          <a:r>
            <a:rPr lang="en-US" sz="1000"/>
            <a:t>PearsonAccess</a:t>
          </a:r>
          <a:r>
            <a:rPr lang="en-US" sz="1000" baseline="30000"/>
            <a:t>next</a:t>
          </a:r>
          <a:r>
            <a:rPr lang="en-US" sz="1000"/>
            <a:t> Live Site</a:t>
          </a:r>
        </a:p>
        <a:p>
          <a:pPr algn="l">
            <a:lnSpc>
              <a:spcPct val="100000"/>
            </a:lnSpc>
            <a:spcAft>
              <a:spcPts val="0"/>
            </a:spcAft>
          </a:pPr>
          <a:r>
            <a:rPr lang="en-US" sz="1000"/>
            <a:t>- Active Dates</a:t>
          </a:r>
        </a:p>
        <a:p>
          <a:pPr algn="l">
            <a:lnSpc>
              <a:spcPct val="100000"/>
            </a:lnSpc>
            <a:spcAft>
              <a:spcPts val="0"/>
            </a:spcAft>
          </a:pPr>
          <a:r>
            <a:rPr lang="en-US" sz="1000"/>
            <a:t>- Disable Flag &amp; Reason</a:t>
          </a:r>
        </a:p>
      </dgm:t>
    </dgm:pt>
    <dgm:pt modelId="{0D5039CA-476D-436A-98F1-051711DF6DB3}" type="parTrans" cxnId="{98696BEC-5BB3-4A8C-9269-25D9AC35682C}">
      <dgm:prSet/>
      <dgm:spPr/>
      <dgm:t>
        <a:bodyPr/>
        <a:lstStyle/>
        <a:p>
          <a:endParaRPr lang="en-US"/>
        </a:p>
      </dgm:t>
    </dgm:pt>
    <dgm:pt modelId="{FC80A9A4-47A1-46E5-9DFC-5002E07EF5B0}" type="sibTrans" cxnId="{98696BEC-5BB3-4A8C-9269-25D9AC35682C}">
      <dgm:prSet/>
      <dgm:spPr/>
      <dgm:t>
        <a:bodyPr/>
        <a:lstStyle/>
        <a:p>
          <a:endParaRPr lang="en-US"/>
        </a:p>
      </dgm:t>
    </dgm:pt>
    <dgm:pt modelId="{5E721CCF-C1CE-4742-A598-842A10C3C031}">
      <dgm:prSet phldrT="[Text]" custT="1"/>
      <dgm:spPr>
        <a:solidFill>
          <a:srgbClr val="104E72"/>
        </a:solidFill>
      </dgm:spPr>
      <dgm:t>
        <a:bodyPr anchor="t"/>
        <a:lstStyle/>
        <a:p>
          <a:pPr algn="l">
            <a:lnSpc>
              <a:spcPct val="100000"/>
            </a:lnSpc>
            <a:spcAft>
              <a:spcPts val="0"/>
            </a:spcAft>
          </a:pPr>
          <a:r>
            <a:rPr lang="en-US" sz="1000"/>
            <a:t>PARCC Account Scope</a:t>
          </a:r>
        </a:p>
        <a:p>
          <a:pPr algn="l">
            <a:lnSpc>
              <a:spcPct val="100000"/>
            </a:lnSpc>
            <a:spcAft>
              <a:spcPts val="0"/>
            </a:spcAft>
          </a:pPr>
          <a:r>
            <a:rPr lang="en-US" sz="1000"/>
            <a:t>- Roles</a:t>
          </a:r>
        </a:p>
        <a:p>
          <a:pPr algn="l">
            <a:lnSpc>
              <a:spcPct val="100000"/>
            </a:lnSpc>
            <a:spcAft>
              <a:spcPts val="0"/>
            </a:spcAft>
          </a:pPr>
          <a:r>
            <a:rPr lang="en-US" sz="1000"/>
            <a:t>- Organizations</a:t>
          </a:r>
        </a:p>
      </dgm:t>
    </dgm:pt>
    <dgm:pt modelId="{A21733FA-F3C0-4332-9BE5-BBE15979F93E}" type="parTrans" cxnId="{C73A1F75-9726-4452-91A3-A9923E902132}">
      <dgm:prSet/>
      <dgm:spPr/>
      <dgm:t>
        <a:bodyPr/>
        <a:lstStyle/>
        <a:p>
          <a:endParaRPr lang="en-US"/>
        </a:p>
      </dgm:t>
    </dgm:pt>
    <dgm:pt modelId="{1DB041EF-10F1-4B5F-9006-E68FB070683F}" type="sibTrans" cxnId="{C73A1F75-9726-4452-91A3-A9923E902132}">
      <dgm:prSet/>
      <dgm:spPr/>
      <dgm:t>
        <a:bodyPr/>
        <a:lstStyle/>
        <a:p>
          <a:endParaRPr lang="en-US"/>
        </a:p>
      </dgm:t>
    </dgm:pt>
    <dgm:pt modelId="{E0FFAF7F-6BE0-46A2-B630-1931DFBF3883}">
      <dgm:prSet phldrT="[Text]" custT="1"/>
      <dgm:spPr>
        <a:solidFill>
          <a:srgbClr val="104E72"/>
        </a:solidFill>
      </dgm:spPr>
      <dgm:t>
        <a:bodyPr anchor="t"/>
        <a:lstStyle/>
        <a:p>
          <a:pPr algn="l">
            <a:lnSpc>
              <a:spcPct val="100000"/>
            </a:lnSpc>
            <a:spcAft>
              <a:spcPts val="0"/>
            </a:spcAft>
          </a:pPr>
          <a:r>
            <a:rPr lang="en-US" sz="1000"/>
            <a:t>New Jersey Account Scope</a:t>
          </a:r>
        </a:p>
        <a:p>
          <a:pPr algn="l">
            <a:lnSpc>
              <a:spcPct val="100000"/>
            </a:lnSpc>
            <a:spcAft>
              <a:spcPts val="0"/>
            </a:spcAft>
          </a:pPr>
          <a:r>
            <a:rPr lang="en-US" sz="1000"/>
            <a:t>- Roles</a:t>
          </a:r>
        </a:p>
        <a:p>
          <a:pPr algn="l">
            <a:lnSpc>
              <a:spcPct val="100000"/>
            </a:lnSpc>
            <a:spcAft>
              <a:spcPts val="0"/>
            </a:spcAft>
          </a:pPr>
          <a:r>
            <a:rPr lang="en-US" sz="1000"/>
            <a:t>- Organizations</a:t>
          </a:r>
        </a:p>
      </dgm:t>
    </dgm:pt>
    <dgm:pt modelId="{29D9E5CB-4F2C-4F19-BA4E-42DA9E1DFA0D}" type="parTrans" cxnId="{D7A6AAE7-88D6-4403-8DA6-C600196F132E}">
      <dgm:prSet/>
      <dgm:spPr/>
      <dgm:t>
        <a:bodyPr/>
        <a:lstStyle/>
        <a:p>
          <a:endParaRPr lang="en-US"/>
        </a:p>
      </dgm:t>
    </dgm:pt>
    <dgm:pt modelId="{78307D73-15E3-46B3-9366-219668D86351}" type="sibTrans" cxnId="{D7A6AAE7-88D6-4403-8DA6-C600196F132E}">
      <dgm:prSet/>
      <dgm:spPr/>
      <dgm:t>
        <a:bodyPr/>
        <a:lstStyle/>
        <a:p>
          <a:endParaRPr lang="en-US"/>
        </a:p>
      </dgm:t>
    </dgm:pt>
    <dgm:pt modelId="{8B6EBA80-27BE-48F0-BB2D-EE0B4CCACBA0}">
      <dgm:prSet phldrT="[Text]" custT="1"/>
      <dgm:spPr>
        <a:solidFill>
          <a:srgbClr val="104E72"/>
        </a:solidFill>
      </dgm:spPr>
      <dgm:t>
        <a:bodyPr anchor="t"/>
        <a:lstStyle/>
        <a:p>
          <a:pPr algn="l">
            <a:lnSpc>
              <a:spcPct val="100000"/>
            </a:lnSpc>
            <a:spcAft>
              <a:spcPts val="0"/>
            </a:spcAft>
          </a:pPr>
          <a:r>
            <a:rPr lang="en-US" sz="1000"/>
            <a:t>PearsonAccess</a:t>
          </a:r>
          <a:r>
            <a:rPr lang="en-US" sz="1000" baseline="30000"/>
            <a:t>next</a:t>
          </a:r>
          <a:r>
            <a:rPr lang="en-US" sz="1000"/>
            <a:t> Training Site</a:t>
          </a:r>
        </a:p>
        <a:p>
          <a:pPr algn="l">
            <a:lnSpc>
              <a:spcPct val="100000"/>
            </a:lnSpc>
            <a:spcAft>
              <a:spcPts val="0"/>
            </a:spcAft>
          </a:pPr>
          <a:r>
            <a:rPr lang="en-US" sz="900"/>
            <a:t>- Active Dates</a:t>
          </a:r>
        </a:p>
        <a:p>
          <a:pPr algn="l">
            <a:lnSpc>
              <a:spcPct val="100000"/>
            </a:lnSpc>
            <a:spcAft>
              <a:spcPts val="0"/>
            </a:spcAft>
          </a:pPr>
          <a:r>
            <a:rPr lang="en-US" sz="900"/>
            <a:t>- Disable Flag &amp; Reason</a:t>
          </a:r>
        </a:p>
        <a:p>
          <a:pPr algn="l">
            <a:lnSpc>
              <a:spcPct val="100000"/>
            </a:lnSpc>
            <a:spcAft>
              <a:spcPts val="0"/>
            </a:spcAft>
          </a:pPr>
          <a:r>
            <a:rPr lang="en-US" sz="900"/>
            <a:t>- Roles</a:t>
          </a:r>
        </a:p>
        <a:p>
          <a:pPr algn="l">
            <a:lnSpc>
              <a:spcPct val="100000"/>
            </a:lnSpc>
            <a:spcAft>
              <a:spcPts val="0"/>
            </a:spcAft>
          </a:pPr>
          <a:r>
            <a:rPr lang="en-US" sz="900"/>
            <a:t>- Organizations</a:t>
          </a:r>
        </a:p>
      </dgm:t>
    </dgm:pt>
    <dgm:pt modelId="{951ABD04-1AC6-4122-9D60-89BA94342EFA}" type="parTrans" cxnId="{53B7356C-4891-4BC9-BE0D-E342218CDEA5}">
      <dgm:prSet/>
      <dgm:spPr/>
      <dgm:t>
        <a:bodyPr/>
        <a:lstStyle/>
        <a:p>
          <a:endParaRPr lang="en-US"/>
        </a:p>
      </dgm:t>
    </dgm:pt>
    <dgm:pt modelId="{DAF76327-4E71-467F-A7BC-C3229EEB5D81}" type="sibTrans" cxnId="{53B7356C-4891-4BC9-BE0D-E342218CDEA5}">
      <dgm:prSet/>
      <dgm:spPr/>
      <dgm:t>
        <a:bodyPr/>
        <a:lstStyle/>
        <a:p>
          <a:endParaRPr lang="en-US"/>
        </a:p>
      </dgm:t>
    </dgm:pt>
    <dgm:pt modelId="{C385ABB7-D0AD-4E13-921C-50DBF8555712}">
      <dgm:prSet phldrT="[Text]"/>
      <dgm:spPr>
        <a:solidFill>
          <a:schemeClr val="accent5">
            <a:lumMod val="20000"/>
            <a:lumOff val="80000"/>
          </a:schemeClr>
        </a:solidFill>
      </dgm:spPr>
      <dgm:t>
        <a:bodyPr/>
        <a:lstStyle/>
        <a:p>
          <a:r>
            <a:rPr lang="en-US"/>
            <a:t>Core-Level Data</a:t>
          </a:r>
        </a:p>
      </dgm:t>
    </dgm:pt>
    <dgm:pt modelId="{142E1CDD-6506-4D3C-8B6D-DEBCCABF2A36}" type="parTrans" cxnId="{1912ECFC-6FAD-4C98-90B4-F6736C87FA8A}">
      <dgm:prSet/>
      <dgm:spPr/>
      <dgm:t>
        <a:bodyPr/>
        <a:lstStyle/>
        <a:p>
          <a:endParaRPr lang="en-US"/>
        </a:p>
      </dgm:t>
    </dgm:pt>
    <dgm:pt modelId="{038C6150-05D9-4980-A791-1F2ED73EC639}" type="sibTrans" cxnId="{1912ECFC-6FAD-4C98-90B4-F6736C87FA8A}">
      <dgm:prSet/>
      <dgm:spPr/>
      <dgm:t>
        <a:bodyPr/>
        <a:lstStyle/>
        <a:p>
          <a:endParaRPr lang="en-US"/>
        </a:p>
      </dgm:t>
    </dgm:pt>
    <dgm:pt modelId="{E1E47549-68B9-495E-A905-5F2380D00C3E}">
      <dgm:prSet phldrT="[Text]"/>
      <dgm:spPr>
        <a:solidFill>
          <a:schemeClr val="accent5">
            <a:lumMod val="20000"/>
            <a:lumOff val="80000"/>
          </a:schemeClr>
        </a:solidFill>
      </dgm:spPr>
      <dgm:t>
        <a:bodyPr/>
        <a:lstStyle/>
        <a:p>
          <a:r>
            <a:rPr lang="en-US"/>
            <a:t>Site-Level Data</a:t>
          </a:r>
        </a:p>
      </dgm:t>
    </dgm:pt>
    <dgm:pt modelId="{55887C7A-FD8B-41EF-9334-EC5E729C67A6}" type="parTrans" cxnId="{E707F1BE-1570-4FFA-84D5-B2480483D549}">
      <dgm:prSet/>
      <dgm:spPr/>
      <dgm:t>
        <a:bodyPr/>
        <a:lstStyle/>
        <a:p>
          <a:endParaRPr lang="en-US"/>
        </a:p>
      </dgm:t>
    </dgm:pt>
    <dgm:pt modelId="{5BD3B901-86EE-48C2-A50B-81A2654C90B9}" type="sibTrans" cxnId="{E707F1BE-1570-4FFA-84D5-B2480483D549}">
      <dgm:prSet/>
      <dgm:spPr/>
      <dgm:t>
        <a:bodyPr/>
        <a:lstStyle/>
        <a:p>
          <a:endParaRPr lang="en-US"/>
        </a:p>
      </dgm:t>
    </dgm:pt>
    <dgm:pt modelId="{49F3444F-D84C-48F7-8D41-CD85240C3B2A}">
      <dgm:prSet phldrT="[Text]"/>
      <dgm:spPr>
        <a:solidFill>
          <a:schemeClr val="accent5">
            <a:lumMod val="20000"/>
            <a:lumOff val="80000"/>
          </a:schemeClr>
        </a:solidFill>
      </dgm:spPr>
      <dgm:t>
        <a:bodyPr/>
        <a:lstStyle/>
        <a:p>
          <a:r>
            <a:rPr lang="en-US"/>
            <a:t>Account Scope-Level Data</a:t>
          </a:r>
        </a:p>
      </dgm:t>
    </dgm:pt>
    <dgm:pt modelId="{B50ED3FA-B97B-4BE0-B467-44C2708BE34F}" type="parTrans" cxnId="{218DACD5-4FB5-457A-B750-1A072627FD83}">
      <dgm:prSet/>
      <dgm:spPr/>
      <dgm:t>
        <a:bodyPr/>
        <a:lstStyle/>
        <a:p>
          <a:endParaRPr lang="en-US"/>
        </a:p>
      </dgm:t>
    </dgm:pt>
    <dgm:pt modelId="{276FD8B0-3AC7-400E-80B8-75295AB5681C}" type="sibTrans" cxnId="{218DACD5-4FB5-457A-B750-1A072627FD83}">
      <dgm:prSet/>
      <dgm:spPr/>
      <dgm:t>
        <a:bodyPr/>
        <a:lstStyle/>
        <a:p>
          <a:endParaRPr lang="en-US"/>
        </a:p>
      </dgm:t>
    </dgm:pt>
    <dgm:pt modelId="{7E377C2C-77AE-42B0-867C-19CE4F4B0C21}" type="pres">
      <dgm:prSet presAssocID="{30C3FA8C-90EC-48EB-A3F4-303E73404985}" presName="mainComposite" presStyleCnt="0">
        <dgm:presLayoutVars>
          <dgm:chPref val="1"/>
          <dgm:dir/>
          <dgm:animOne val="branch"/>
          <dgm:animLvl val="lvl"/>
          <dgm:resizeHandles val="exact"/>
        </dgm:presLayoutVars>
      </dgm:prSet>
      <dgm:spPr/>
    </dgm:pt>
    <dgm:pt modelId="{75AF6F9F-C534-43CB-96E4-34B2C6DFDCE0}" type="pres">
      <dgm:prSet presAssocID="{30C3FA8C-90EC-48EB-A3F4-303E73404985}" presName="hierFlow" presStyleCnt="0"/>
      <dgm:spPr/>
    </dgm:pt>
    <dgm:pt modelId="{98205DCA-C7FB-4C35-9042-0EB970794387}" type="pres">
      <dgm:prSet presAssocID="{30C3FA8C-90EC-48EB-A3F4-303E73404985}" presName="firstBuf" presStyleCnt="0"/>
      <dgm:spPr/>
    </dgm:pt>
    <dgm:pt modelId="{846DA59A-AF18-4BC1-825C-D0376C7C1F2B}" type="pres">
      <dgm:prSet presAssocID="{30C3FA8C-90EC-48EB-A3F4-303E73404985}" presName="hierChild1" presStyleCnt="0">
        <dgm:presLayoutVars>
          <dgm:chPref val="1"/>
          <dgm:animOne val="branch"/>
          <dgm:animLvl val="lvl"/>
        </dgm:presLayoutVars>
      </dgm:prSet>
      <dgm:spPr/>
    </dgm:pt>
    <dgm:pt modelId="{5B7DC846-AF2E-4EA7-BF98-1BC0D5A0D1FA}" type="pres">
      <dgm:prSet presAssocID="{BE21AC50-E884-4821-A270-7B46F5A57F01}" presName="Name14" presStyleCnt="0"/>
      <dgm:spPr/>
    </dgm:pt>
    <dgm:pt modelId="{4E60B56B-76F6-4F34-8E0D-E041BF544B55}" type="pres">
      <dgm:prSet presAssocID="{BE21AC50-E884-4821-A270-7B46F5A57F01}" presName="level1Shape" presStyleLbl="node0" presStyleIdx="0" presStyleCnt="1">
        <dgm:presLayoutVars>
          <dgm:chPref val="3"/>
        </dgm:presLayoutVars>
      </dgm:prSet>
      <dgm:spPr/>
    </dgm:pt>
    <dgm:pt modelId="{797FE9E8-556B-4CE2-8F1A-6CBE60BA6475}" type="pres">
      <dgm:prSet presAssocID="{BE21AC50-E884-4821-A270-7B46F5A57F01}" presName="hierChild2" presStyleCnt="0"/>
      <dgm:spPr/>
    </dgm:pt>
    <dgm:pt modelId="{95BBCB07-1C2A-4C77-A26A-C040A0CB82CA}" type="pres">
      <dgm:prSet presAssocID="{0D5039CA-476D-436A-98F1-051711DF6DB3}" presName="Name19" presStyleLbl="parChTrans1D2" presStyleIdx="0" presStyleCnt="2"/>
      <dgm:spPr/>
    </dgm:pt>
    <dgm:pt modelId="{F0B994FA-A5AC-4771-A39A-9BCCA48DCBA0}" type="pres">
      <dgm:prSet presAssocID="{9D3ED4BC-E95B-40A1-BF26-C1524F4699F4}" presName="Name21" presStyleCnt="0"/>
      <dgm:spPr/>
    </dgm:pt>
    <dgm:pt modelId="{D4222771-A8A6-4D95-8B6C-1D7959EB29F5}" type="pres">
      <dgm:prSet presAssocID="{9D3ED4BC-E95B-40A1-BF26-C1524F4699F4}" presName="level2Shape" presStyleLbl="node2" presStyleIdx="0" presStyleCnt="2"/>
      <dgm:spPr/>
    </dgm:pt>
    <dgm:pt modelId="{A25FEEFA-C494-4348-8C68-566F55547DC2}" type="pres">
      <dgm:prSet presAssocID="{9D3ED4BC-E95B-40A1-BF26-C1524F4699F4}" presName="hierChild3" presStyleCnt="0"/>
      <dgm:spPr/>
    </dgm:pt>
    <dgm:pt modelId="{CEAB09EE-2C54-4123-9E4A-59F7FB0906EC}" type="pres">
      <dgm:prSet presAssocID="{A21733FA-F3C0-4332-9BE5-BBE15979F93E}" presName="Name19" presStyleLbl="parChTrans1D3" presStyleIdx="0" presStyleCnt="2"/>
      <dgm:spPr/>
    </dgm:pt>
    <dgm:pt modelId="{DC054B78-1C2C-4D99-910D-91A50AB0FB07}" type="pres">
      <dgm:prSet presAssocID="{5E721CCF-C1CE-4742-A598-842A10C3C031}" presName="Name21" presStyleCnt="0"/>
      <dgm:spPr/>
    </dgm:pt>
    <dgm:pt modelId="{18DAF31E-9135-4E2C-8FEE-A53BC31B5971}" type="pres">
      <dgm:prSet presAssocID="{5E721CCF-C1CE-4742-A598-842A10C3C031}" presName="level2Shape" presStyleLbl="node3" presStyleIdx="0" presStyleCnt="2"/>
      <dgm:spPr/>
    </dgm:pt>
    <dgm:pt modelId="{B2068FBF-F002-4831-AB33-E803A7E962D7}" type="pres">
      <dgm:prSet presAssocID="{5E721CCF-C1CE-4742-A598-842A10C3C031}" presName="hierChild3" presStyleCnt="0"/>
      <dgm:spPr/>
    </dgm:pt>
    <dgm:pt modelId="{B0451930-A142-4FB2-AF0A-DE6A4822C893}" type="pres">
      <dgm:prSet presAssocID="{29D9E5CB-4F2C-4F19-BA4E-42DA9E1DFA0D}" presName="Name19" presStyleLbl="parChTrans1D3" presStyleIdx="1" presStyleCnt="2"/>
      <dgm:spPr/>
    </dgm:pt>
    <dgm:pt modelId="{45FCD481-B85F-4850-B175-302B783B6725}" type="pres">
      <dgm:prSet presAssocID="{E0FFAF7F-6BE0-46A2-B630-1931DFBF3883}" presName="Name21" presStyleCnt="0"/>
      <dgm:spPr/>
    </dgm:pt>
    <dgm:pt modelId="{93FD2053-125B-43A0-B081-A23905A4338D}" type="pres">
      <dgm:prSet presAssocID="{E0FFAF7F-6BE0-46A2-B630-1931DFBF3883}" presName="level2Shape" presStyleLbl="node3" presStyleIdx="1" presStyleCnt="2"/>
      <dgm:spPr/>
    </dgm:pt>
    <dgm:pt modelId="{0172B5CE-969E-43E3-B440-8160DB9096C9}" type="pres">
      <dgm:prSet presAssocID="{E0FFAF7F-6BE0-46A2-B630-1931DFBF3883}" presName="hierChild3" presStyleCnt="0"/>
      <dgm:spPr/>
    </dgm:pt>
    <dgm:pt modelId="{9F3EAA59-CBDD-4C1B-85C0-ED6C2FBAE29F}" type="pres">
      <dgm:prSet presAssocID="{951ABD04-1AC6-4122-9D60-89BA94342EFA}" presName="Name19" presStyleLbl="parChTrans1D2" presStyleIdx="1" presStyleCnt="2"/>
      <dgm:spPr/>
    </dgm:pt>
    <dgm:pt modelId="{BC703025-3C85-4DAA-9C75-C821B29B1C11}" type="pres">
      <dgm:prSet presAssocID="{8B6EBA80-27BE-48F0-BB2D-EE0B4CCACBA0}" presName="Name21" presStyleCnt="0"/>
      <dgm:spPr/>
    </dgm:pt>
    <dgm:pt modelId="{D3C3F125-AB20-425D-8DC3-16B79D3FEF81}" type="pres">
      <dgm:prSet presAssocID="{8B6EBA80-27BE-48F0-BB2D-EE0B4CCACBA0}" presName="level2Shape" presStyleLbl="node2" presStyleIdx="1" presStyleCnt="2"/>
      <dgm:spPr/>
    </dgm:pt>
    <dgm:pt modelId="{2283B402-7F50-47DD-982A-D18DFD78DF85}" type="pres">
      <dgm:prSet presAssocID="{8B6EBA80-27BE-48F0-BB2D-EE0B4CCACBA0}" presName="hierChild3" presStyleCnt="0"/>
      <dgm:spPr/>
    </dgm:pt>
    <dgm:pt modelId="{5660B626-DAD1-4C18-B639-E7C7CC6DA756}" type="pres">
      <dgm:prSet presAssocID="{30C3FA8C-90EC-48EB-A3F4-303E73404985}" presName="bgShapesFlow" presStyleCnt="0"/>
      <dgm:spPr/>
    </dgm:pt>
    <dgm:pt modelId="{D08ED2FF-B1AE-40A8-AE0C-AF6EA48C4FE4}" type="pres">
      <dgm:prSet presAssocID="{C385ABB7-D0AD-4E13-921C-50DBF8555712}" presName="rectComp" presStyleCnt="0"/>
      <dgm:spPr/>
    </dgm:pt>
    <dgm:pt modelId="{4141941C-D3B9-4326-B93F-1DFDD26AAC78}" type="pres">
      <dgm:prSet presAssocID="{C385ABB7-D0AD-4E13-921C-50DBF8555712}" presName="bgRect" presStyleLbl="bgShp" presStyleIdx="0" presStyleCnt="3"/>
      <dgm:spPr/>
    </dgm:pt>
    <dgm:pt modelId="{2823D87C-7E31-479B-8D07-BCD9D71B8077}" type="pres">
      <dgm:prSet presAssocID="{C385ABB7-D0AD-4E13-921C-50DBF8555712}" presName="bgRectTx" presStyleLbl="bgShp" presStyleIdx="0" presStyleCnt="3">
        <dgm:presLayoutVars>
          <dgm:bulletEnabled val="1"/>
        </dgm:presLayoutVars>
      </dgm:prSet>
      <dgm:spPr/>
    </dgm:pt>
    <dgm:pt modelId="{9DC2ECEE-32FF-47CA-8205-08C1CE11895F}" type="pres">
      <dgm:prSet presAssocID="{C385ABB7-D0AD-4E13-921C-50DBF8555712}" presName="spComp" presStyleCnt="0"/>
      <dgm:spPr/>
    </dgm:pt>
    <dgm:pt modelId="{382B441E-7201-440D-9EF3-43A209050880}" type="pres">
      <dgm:prSet presAssocID="{C385ABB7-D0AD-4E13-921C-50DBF8555712}" presName="vSp" presStyleCnt="0"/>
      <dgm:spPr/>
    </dgm:pt>
    <dgm:pt modelId="{BC93292E-E6EF-4A37-A1CF-8E82AB3C5F67}" type="pres">
      <dgm:prSet presAssocID="{E1E47549-68B9-495E-A905-5F2380D00C3E}" presName="rectComp" presStyleCnt="0"/>
      <dgm:spPr/>
    </dgm:pt>
    <dgm:pt modelId="{05C36718-9ACD-4BE0-A7BF-AE9C979710BF}" type="pres">
      <dgm:prSet presAssocID="{E1E47549-68B9-495E-A905-5F2380D00C3E}" presName="bgRect" presStyleLbl="bgShp" presStyleIdx="1" presStyleCnt="3"/>
      <dgm:spPr/>
    </dgm:pt>
    <dgm:pt modelId="{2338D1B7-664A-4AD0-BB8C-551E9E90C0B8}" type="pres">
      <dgm:prSet presAssocID="{E1E47549-68B9-495E-A905-5F2380D00C3E}" presName="bgRectTx" presStyleLbl="bgShp" presStyleIdx="1" presStyleCnt="3">
        <dgm:presLayoutVars>
          <dgm:bulletEnabled val="1"/>
        </dgm:presLayoutVars>
      </dgm:prSet>
      <dgm:spPr/>
    </dgm:pt>
    <dgm:pt modelId="{A3132504-DF70-4FFC-9FA2-D1AB96F9D85E}" type="pres">
      <dgm:prSet presAssocID="{E1E47549-68B9-495E-A905-5F2380D00C3E}" presName="spComp" presStyleCnt="0"/>
      <dgm:spPr/>
    </dgm:pt>
    <dgm:pt modelId="{ACD9C68A-C46A-4E6C-AF36-63FC9F428B2E}" type="pres">
      <dgm:prSet presAssocID="{E1E47549-68B9-495E-A905-5F2380D00C3E}" presName="vSp" presStyleCnt="0"/>
      <dgm:spPr/>
    </dgm:pt>
    <dgm:pt modelId="{74CF12CD-DB58-41B7-8CAB-A4C0B24AAC96}" type="pres">
      <dgm:prSet presAssocID="{49F3444F-D84C-48F7-8D41-CD85240C3B2A}" presName="rectComp" presStyleCnt="0"/>
      <dgm:spPr/>
    </dgm:pt>
    <dgm:pt modelId="{7675FEFB-6913-4811-9550-7E2ED300AEB4}" type="pres">
      <dgm:prSet presAssocID="{49F3444F-D84C-48F7-8D41-CD85240C3B2A}" presName="bgRect" presStyleLbl="bgShp" presStyleIdx="2" presStyleCnt="3"/>
      <dgm:spPr/>
    </dgm:pt>
    <dgm:pt modelId="{BCEB2AE5-750A-4859-85A8-1531B6EE4A76}" type="pres">
      <dgm:prSet presAssocID="{49F3444F-D84C-48F7-8D41-CD85240C3B2A}" presName="bgRectTx" presStyleLbl="bgShp" presStyleIdx="2" presStyleCnt="3">
        <dgm:presLayoutVars>
          <dgm:bulletEnabled val="1"/>
        </dgm:presLayoutVars>
      </dgm:prSet>
      <dgm:spPr/>
    </dgm:pt>
  </dgm:ptLst>
  <dgm:cxnLst>
    <dgm:cxn modelId="{C9544E03-5A14-435B-A38B-A78EE09BFC85}" type="presOf" srcId="{C385ABB7-D0AD-4E13-921C-50DBF8555712}" destId="{2823D87C-7E31-479B-8D07-BCD9D71B8077}" srcOrd="1" destOrd="0" presId="urn:microsoft.com/office/officeart/2005/8/layout/hierarchy6"/>
    <dgm:cxn modelId="{54F47E11-1DB4-4983-8DA0-D6BBE8EA874D}" type="presOf" srcId="{BE21AC50-E884-4821-A270-7B46F5A57F01}" destId="{4E60B56B-76F6-4F34-8E0D-E041BF544B55}" srcOrd="0" destOrd="0" presId="urn:microsoft.com/office/officeart/2005/8/layout/hierarchy6"/>
    <dgm:cxn modelId="{BF49EB16-9A26-4409-8884-E20663D31F7F}" type="presOf" srcId="{0D5039CA-476D-436A-98F1-051711DF6DB3}" destId="{95BBCB07-1C2A-4C77-A26A-C040A0CB82CA}" srcOrd="0" destOrd="0" presId="urn:microsoft.com/office/officeart/2005/8/layout/hierarchy6"/>
    <dgm:cxn modelId="{FDEBDD5C-342B-4927-9D8D-B65956EC33D4}" type="presOf" srcId="{9D3ED4BC-E95B-40A1-BF26-C1524F4699F4}" destId="{D4222771-A8A6-4D95-8B6C-1D7959EB29F5}" srcOrd="0" destOrd="0" presId="urn:microsoft.com/office/officeart/2005/8/layout/hierarchy6"/>
    <dgm:cxn modelId="{C5866A41-C26F-4085-9A86-B39F74698F61}" type="presOf" srcId="{A21733FA-F3C0-4332-9BE5-BBE15979F93E}" destId="{CEAB09EE-2C54-4123-9E4A-59F7FB0906EC}" srcOrd="0" destOrd="0" presId="urn:microsoft.com/office/officeart/2005/8/layout/hierarchy6"/>
    <dgm:cxn modelId="{53B7356C-4891-4BC9-BE0D-E342218CDEA5}" srcId="{BE21AC50-E884-4821-A270-7B46F5A57F01}" destId="{8B6EBA80-27BE-48F0-BB2D-EE0B4CCACBA0}" srcOrd="1" destOrd="0" parTransId="{951ABD04-1AC6-4122-9D60-89BA94342EFA}" sibTransId="{DAF76327-4E71-467F-A7BC-C3229EEB5D81}"/>
    <dgm:cxn modelId="{E7766E6F-DA57-45DD-B250-29F68BF52CEC}" type="presOf" srcId="{951ABD04-1AC6-4122-9D60-89BA94342EFA}" destId="{9F3EAA59-CBDD-4C1B-85C0-ED6C2FBAE29F}" srcOrd="0" destOrd="0" presId="urn:microsoft.com/office/officeart/2005/8/layout/hierarchy6"/>
    <dgm:cxn modelId="{C73A1F75-9726-4452-91A3-A9923E902132}" srcId="{9D3ED4BC-E95B-40A1-BF26-C1524F4699F4}" destId="{5E721CCF-C1CE-4742-A598-842A10C3C031}" srcOrd="0" destOrd="0" parTransId="{A21733FA-F3C0-4332-9BE5-BBE15979F93E}" sibTransId="{1DB041EF-10F1-4B5F-9006-E68FB070683F}"/>
    <dgm:cxn modelId="{529E3887-4580-47EE-995C-E870DB1FFEDD}" type="presOf" srcId="{E0FFAF7F-6BE0-46A2-B630-1931DFBF3883}" destId="{93FD2053-125B-43A0-B081-A23905A4338D}" srcOrd="0" destOrd="0" presId="urn:microsoft.com/office/officeart/2005/8/layout/hierarchy6"/>
    <dgm:cxn modelId="{374C9E87-9992-493A-8894-18F02350CD04}" srcId="{30C3FA8C-90EC-48EB-A3F4-303E73404985}" destId="{BE21AC50-E884-4821-A270-7B46F5A57F01}" srcOrd="0" destOrd="0" parTransId="{DDF78F6F-09EC-4D5A-8B33-1A903AA9E0C4}" sibTransId="{4CCA1722-2C83-43E0-9EFE-86A79D366757}"/>
    <dgm:cxn modelId="{4A55BE8B-9417-40AE-8E3B-C9B9011A243D}" type="presOf" srcId="{30C3FA8C-90EC-48EB-A3F4-303E73404985}" destId="{7E377C2C-77AE-42B0-867C-19CE4F4B0C21}" srcOrd="0" destOrd="0" presId="urn:microsoft.com/office/officeart/2005/8/layout/hierarchy6"/>
    <dgm:cxn modelId="{BA27B88D-4A16-425D-891C-48D4F341B847}" type="presOf" srcId="{5E721CCF-C1CE-4742-A598-842A10C3C031}" destId="{18DAF31E-9135-4E2C-8FEE-A53BC31B5971}" srcOrd="0" destOrd="0" presId="urn:microsoft.com/office/officeart/2005/8/layout/hierarchy6"/>
    <dgm:cxn modelId="{06813AA5-FE87-4D1D-9AF0-E950480A1A70}" type="presOf" srcId="{C385ABB7-D0AD-4E13-921C-50DBF8555712}" destId="{4141941C-D3B9-4326-B93F-1DFDD26AAC78}" srcOrd="0" destOrd="0" presId="urn:microsoft.com/office/officeart/2005/8/layout/hierarchy6"/>
    <dgm:cxn modelId="{896E47B5-BEA7-499F-A891-FA9810082D02}" type="presOf" srcId="{49F3444F-D84C-48F7-8D41-CD85240C3B2A}" destId="{7675FEFB-6913-4811-9550-7E2ED300AEB4}" srcOrd="0" destOrd="0" presId="urn:microsoft.com/office/officeart/2005/8/layout/hierarchy6"/>
    <dgm:cxn modelId="{8610EAB6-6D8D-4B8F-B7FA-E6B130E51800}" type="presOf" srcId="{29D9E5CB-4F2C-4F19-BA4E-42DA9E1DFA0D}" destId="{B0451930-A142-4FB2-AF0A-DE6A4822C893}" srcOrd="0" destOrd="0" presId="urn:microsoft.com/office/officeart/2005/8/layout/hierarchy6"/>
    <dgm:cxn modelId="{E707F1BE-1570-4FFA-84D5-B2480483D549}" srcId="{30C3FA8C-90EC-48EB-A3F4-303E73404985}" destId="{E1E47549-68B9-495E-A905-5F2380D00C3E}" srcOrd="2" destOrd="0" parTransId="{55887C7A-FD8B-41EF-9334-EC5E729C67A6}" sibTransId="{5BD3B901-86EE-48C2-A50B-81A2654C90B9}"/>
    <dgm:cxn modelId="{318DEBBF-6A47-4932-814F-FA734ECF20D6}" type="presOf" srcId="{E1E47549-68B9-495E-A905-5F2380D00C3E}" destId="{05C36718-9ACD-4BE0-A7BF-AE9C979710BF}" srcOrd="0" destOrd="0" presId="urn:microsoft.com/office/officeart/2005/8/layout/hierarchy6"/>
    <dgm:cxn modelId="{4592D0C2-6943-4336-948C-D733F4C22E60}" type="presOf" srcId="{49F3444F-D84C-48F7-8D41-CD85240C3B2A}" destId="{BCEB2AE5-750A-4859-85A8-1531B6EE4A76}" srcOrd="1" destOrd="0" presId="urn:microsoft.com/office/officeart/2005/8/layout/hierarchy6"/>
    <dgm:cxn modelId="{5BADA5D1-56DB-49EF-9387-216AB9A22CA4}" type="presOf" srcId="{8B6EBA80-27BE-48F0-BB2D-EE0B4CCACBA0}" destId="{D3C3F125-AB20-425D-8DC3-16B79D3FEF81}" srcOrd="0" destOrd="0" presId="urn:microsoft.com/office/officeart/2005/8/layout/hierarchy6"/>
    <dgm:cxn modelId="{06FF2ED3-A42B-4C2A-B6B1-A45AF6FE4C7A}" type="presOf" srcId="{E1E47549-68B9-495E-A905-5F2380D00C3E}" destId="{2338D1B7-664A-4AD0-BB8C-551E9E90C0B8}" srcOrd="1" destOrd="0" presId="urn:microsoft.com/office/officeart/2005/8/layout/hierarchy6"/>
    <dgm:cxn modelId="{218DACD5-4FB5-457A-B750-1A072627FD83}" srcId="{30C3FA8C-90EC-48EB-A3F4-303E73404985}" destId="{49F3444F-D84C-48F7-8D41-CD85240C3B2A}" srcOrd="3" destOrd="0" parTransId="{B50ED3FA-B97B-4BE0-B467-44C2708BE34F}" sibTransId="{276FD8B0-3AC7-400E-80B8-75295AB5681C}"/>
    <dgm:cxn modelId="{D7A6AAE7-88D6-4403-8DA6-C600196F132E}" srcId="{9D3ED4BC-E95B-40A1-BF26-C1524F4699F4}" destId="{E0FFAF7F-6BE0-46A2-B630-1931DFBF3883}" srcOrd="1" destOrd="0" parTransId="{29D9E5CB-4F2C-4F19-BA4E-42DA9E1DFA0D}" sibTransId="{78307D73-15E3-46B3-9366-219668D86351}"/>
    <dgm:cxn modelId="{98696BEC-5BB3-4A8C-9269-25D9AC35682C}" srcId="{BE21AC50-E884-4821-A270-7B46F5A57F01}" destId="{9D3ED4BC-E95B-40A1-BF26-C1524F4699F4}" srcOrd="0" destOrd="0" parTransId="{0D5039CA-476D-436A-98F1-051711DF6DB3}" sibTransId="{FC80A9A4-47A1-46E5-9DFC-5002E07EF5B0}"/>
    <dgm:cxn modelId="{1912ECFC-6FAD-4C98-90B4-F6736C87FA8A}" srcId="{30C3FA8C-90EC-48EB-A3F4-303E73404985}" destId="{C385ABB7-D0AD-4E13-921C-50DBF8555712}" srcOrd="1" destOrd="0" parTransId="{142E1CDD-6506-4D3C-8B6D-DEBCCABF2A36}" sibTransId="{038C6150-05D9-4980-A791-1F2ED73EC639}"/>
    <dgm:cxn modelId="{38858601-4799-41D4-8A9B-2B7B1B75C602}" type="presParOf" srcId="{7E377C2C-77AE-42B0-867C-19CE4F4B0C21}" destId="{75AF6F9F-C534-43CB-96E4-34B2C6DFDCE0}" srcOrd="0" destOrd="0" presId="urn:microsoft.com/office/officeart/2005/8/layout/hierarchy6"/>
    <dgm:cxn modelId="{BCEF9FF3-5549-478C-89B7-0A62EDEB0404}" type="presParOf" srcId="{75AF6F9F-C534-43CB-96E4-34B2C6DFDCE0}" destId="{98205DCA-C7FB-4C35-9042-0EB970794387}" srcOrd="0" destOrd="0" presId="urn:microsoft.com/office/officeart/2005/8/layout/hierarchy6"/>
    <dgm:cxn modelId="{AB13F7BD-AA4F-42DF-93E5-CF4F7AFC958E}" type="presParOf" srcId="{75AF6F9F-C534-43CB-96E4-34B2C6DFDCE0}" destId="{846DA59A-AF18-4BC1-825C-D0376C7C1F2B}" srcOrd="1" destOrd="0" presId="urn:microsoft.com/office/officeart/2005/8/layout/hierarchy6"/>
    <dgm:cxn modelId="{D2BB73C3-8DF4-4F16-ADC2-6743505C7DD8}" type="presParOf" srcId="{846DA59A-AF18-4BC1-825C-D0376C7C1F2B}" destId="{5B7DC846-AF2E-4EA7-BF98-1BC0D5A0D1FA}" srcOrd="0" destOrd="0" presId="urn:microsoft.com/office/officeart/2005/8/layout/hierarchy6"/>
    <dgm:cxn modelId="{B0B97BA4-ADC3-4889-90B1-107DA5329148}" type="presParOf" srcId="{5B7DC846-AF2E-4EA7-BF98-1BC0D5A0D1FA}" destId="{4E60B56B-76F6-4F34-8E0D-E041BF544B55}" srcOrd="0" destOrd="0" presId="urn:microsoft.com/office/officeart/2005/8/layout/hierarchy6"/>
    <dgm:cxn modelId="{E2FEF5CA-3B6C-4AF1-825C-807E4E4D739D}" type="presParOf" srcId="{5B7DC846-AF2E-4EA7-BF98-1BC0D5A0D1FA}" destId="{797FE9E8-556B-4CE2-8F1A-6CBE60BA6475}" srcOrd="1" destOrd="0" presId="urn:microsoft.com/office/officeart/2005/8/layout/hierarchy6"/>
    <dgm:cxn modelId="{C8714588-71B3-4534-B88C-1827CF3BDB19}" type="presParOf" srcId="{797FE9E8-556B-4CE2-8F1A-6CBE60BA6475}" destId="{95BBCB07-1C2A-4C77-A26A-C040A0CB82CA}" srcOrd="0" destOrd="0" presId="urn:microsoft.com/office/officeart/2005/8/layout/hierarchy6"/>
    <dgm:cxn modelId="{F0751B1B-94F3-4629-A704-AF270C2DA949}" type="presParOf" srcId="{797FE9E8-556B-4CE2-8F1A-6CBE60BA6475}" destId="{F0B994FA-A5AC-4771-A39A-9BCCA48DCBA0}" srcOrd="1" destOrd="0" presId="urn:microsoft.com/office/officeart/2005/8/layout/hierarchy6"/>
    <dgm:cxn modelId="{3571862F-E45B-43AD-8887-70BB08014D4C}" type="presParOf" srcId="{F0B994FA-A5AC-4771-A39A-9BCCA48DCBA0}" destId="{D4222771-A8A6-4D95-8B6C-1D7959EB29F5}" srcOrd="0" destOrd="0" presId="urn:microsoft.com/office/officeart/2005/8/layout/hierarchy6"/>
    <dgm:cxn modelId="{4C2D93BC-C578-4E55-A221-F524EFA4B482}" type="presParOf" srcId="{F0B994FA-A5AC-4771-A39A-9BCCA48DCBA0}" destId="{A25FEEFA-C494-4348-8C68-566F55547DC2}" srcOrd="1" destOrd="0" presId="urn:microsoft.com/office/officeart/2005/8/layout/hierarchy6"/>
    <dgm:cxn modelId="{24821856-1CC6-4C50-ACAB-6EB9B4235E9A}" type="presParOf" srcId="{A25FEEFA-C494-4348-8C68-566F55547DC2}" destId="{CEAB09EE-2C54-4123-9E4A-59F7FB0906EC}" srcOrd="0" destOrd="0" presId="urn:microsoft.com/office/officeart/2005/8/layout/hierarchy6"/>
    <dgm:cxn modelId="{F9BF8B93-05FD-489B-956C-1D9ACD8D9D4F}" type="presParOf" srcId="{A25FEEFA-C494-4348-8C68-566F55547DC2}" destId="{DC054B78-1C2C-4D99-910D-91A50AB0FB07}" srcOrd="1" destOrd="0" presId="urn:microsoft.com/office/officeart/2005/8/layout/hierarchy6"/>
    <dgm:cxn modelId="{92103C81-096E-4BCA-889C-46E3DFF8E017}" type="presParOf" srcId="{DC054B78-1C2C-4D99-910D-91A50AB0FB07}" destId="{18DAF31E-9135-4E2C-8FEE-A53BC31B5971}" srcOrd="0" destOrd="0" presId="urn:microsoft.com/office/officeart/2005/8/layout/hierarchy6"/>
    <dgm:cxn modelId="{8E9ED953-055F-4A98-A566-38076EC5339C}" type="presParOf" srcId="{DC054B78-1C2C-4D99-910D-91A50AB0FB07}" destId="{B2068FBF-F002-4831-AB33-E803A7E962D7}" srcOrd="1" destOrd="0" presId="urn:microsoft.com/office/officeart/2005/8/layout/hierarchy6"/>
    <dgm:cxn modelId="{4557D11E-3592-4202-B915-2C2A5BF4F647}" type="presParOf" srcId="{A25FEEFA-C494-4348-8C68-566F55547DC2}" destId="{B0451930-A142-4FB2-AF0A-DE6A4822C893}" srcOrd="2" destOrd="0" presId="urn:microsoft.com/office/officeart/2005/8/layout/hierarchy6"/>
    <dgm:cxn modelId="{B80642E3-643C-49FD-BB6E-F55EB0B7C550}" type="presParOf" srcId="{A25FEEFA-C494-4348-8C68-566F55547DC2}" destId="{45FCD481-B85F-4850-B175-302B783B6725}" srcOrd="3" destOrd="0" presId="urn:microsoft.com/office/officeart/2005/8/layout/hierarchy6"/>
    <dgm:cxn modelId="{0B92E753-FFB1-4C22-BF13-90804163FAB8}" type="presParOf" srcId="{45FCD481-B85F-4850-B175-302B783B6725}" destId="{93FD2053-125B-43A0-B081-A23905A4338D}" srcOrd="0" destOrd="0" presId="urn:microsoft.com/office/officeart/2005/8/layout/hierarchy6"/>
    <dgm:cxn modelId="{7D074036-80D9-4640-BD94-AABB9C076B78}" type="presParOf" srcId="{45FCD481-B85F-4850-B175-302B783B6725}" destId="{0172B5CE-969E-43E3-B440-8160DB9096C9}" srcOrd="1" destOrd="0" presId="urn:microsoft.com/office/officeart/2005/8/layout/hierarchy6"/>
    <dgm:cxn modelId="{F4FF96B7-CE12-407C-A9C0-D739584ECD9E}" type="presParOf" srcId="{797FE9E8-556B-4CE2-8F1A-6CBE60BA6475}" destId="{9F3EAA59-CBDD-4C1B-85C0-ED6C2FBAE29F}" srcOrd="2" destOrd="0" presId="urn:microsoft.com/office/officeart/2005/8/layout/hierarchy6"/>
    <dgm:cxn modelId="{AF775FB5-2944-4CCE-938A-43625498368A}" type="presParOf" srcId="{797FE9E8-556B-4CE2-8F1A-6CBE60BA6475}" destId="{BC703025-3C85-4DAA-9C75-C821B29B1C11}" srcOrd="3" destOrd="0" presId="urn:microsoft.com/office/officeart/2005/8/layout/hierarchy6"/>
    <dgm:cxn modelId="{29A055EE-85F7-4CD3-9DC4-653B12F2B1C1}" type="presParOf" srcId="{BC703025-3C85-4DAA-9C75-C821B29B1C11}" destId="{D3C3F125-AB20-425D-8DC3-16B79D3FEF81}" srcOrd="0" destOrd="0" presId="urn:microsoft.com/office/officeart/2005/8/layout/hierarchy6"/>
    <dgm:cxn modelId="{42CB7C7A-9A0B-432A-8B28-6918BF991C61}" type="presParOf" srcId="{BC703025-3C85-4DAA-9C75-C821B29B1C11}" destId="{2283B402-7F50-47DD-982A-D18DFD78DF85}" srcOrd="1" destOrd="0" presId="urn:microsoft.com/office/officeart/2005/8/layout/hierarchy6"/>
    <dgm:cxn modelId="{81FC6761-8A77-46FE-83CE-5389F1CFEB49}" type="presParOf" srcId="{7E377C2C-77AE-42B0-867C-19CE4F4B0C21}" destId="{5660B626-DAD1-4C18-B639-E7C7CC6DA756}" srcOrd="1" destOrd="0" presId="urn:microsoft.com/office/officeart/2005/8/layout/hierarchy6"/>
    <dgm:cxn modelId="{242E99E9-FB42-49EF-8FD2-EE6B3F2E1728}" type="presParOf" srcId="{5660B626-DAD1-4C18-B639-E7C7CC6DA756}" destId="{D08ED2FF-B1AE-40A8-AE0C-AF6EA48C4FE4}" srcOrd="0" destOrd="0" presId="urn:microsoft.com/office/officeart/2005/8/layout/hierarchy6"/>
    <dgm:cxn modelId="{A2A81493-142F-46D1-AE12-CC07334C997E}" type="presParOf" srcId="{D08ED2FF-B1AE-40A8-AE0C-AF6EA48C4FE4}" destId="{4141941C-D3B9-4326-B93F-1DFDD26AAC78}" srcOrd="0" destOrd="0" presId="urn:microsoft.com/office/officeart/2005/8/layout/hierarchy6"/>
    <dgm:cxn modelId="{8EA874C7-56BF-4B6F-82A4-5C3353C5C1CD}" type="presParOf" srcId="{D08ED2FF-B1AE-40A8-AE0C-AF6EA48C4FE4}" destId="{2823D87C-7E31-479B-8D07-BCD9D71B8077}" srcOrd="1" destOrd="0" presId="urn:microsoft.com/office/officeart/2005/8/layout/hierarchy6"/>
    <dgm:cxn modelId="{010C6B7B-ED18-4094-8DA4-5E84CC813F87}" type="presParOf" srcId="{5660B626-DAD1-4C18-B639-E7C7CC6DA756}" destId="{9DC2ECEE-32FF-47CA-8205-08C1CE11895F}" srcOrd="1" destOrd="0" presId="urn:microsoft.com/office/officeart/2005/8/layout/hierarchy6"/>
    <dgm:cxn modelId="{895ACCCB-2C9C-4195-80AE-222DAABC4798}" type="presParOf" srcId="{9DC2ECEE-32FF-47CA-8205-08C1CE11895F}" destId="{382B441E-7201-440D-9EF3-43A209050880}" srcOrd="0" destOrd="0" presId="urn:microsoft.com/office/officeart/2005/8/layout/hierarchy6"/>
    <dgm:cxn modelId="{9D6D2FA3-3DC1-4B6D-812C-C3C3AA829926}" type="presParOf" srcId="{5660B626-DAD1-4C18-B639-E7C7CC6DA756}" destId="{BC93292E-E6EF-4A37-A1CF-8E82AB3C5F67}" srcOrd="2" destOrd="0" presId="urn:microsoft.com/office/officeart/2005/8/layout/hierarchy6"/>
    <dgm:cxn modelId="{B49E46CB-DE94-4714-BF6D-6E3965B05662}" type="presParOf" srcId="{BC93292E-E6EF-4A37-A1CF-8E82AB3C5F67}" destId="{05C36718-9ACD-4BE0-A7BF-AE9C979710BF}" srcOrd="0" destOrd="0" presId="urn:microsoft.com/office/officeart/2005/8/layout/hierarchy6"/>
    <dgm:cxn modelId="{B8AD7E09-9FF7-4B44-9D33-A8438C1788AF}" type="presParOf" srcId="{BC93292E-E6EF-4A37-A1CF-8E82AB3C5F67}" destId="{2338D1B7-664A-4AD0-BB8C-551E9E90C0B8}" srcOrd="1" destOrd="0" presId="urn:microsoft.com/office/officeart/2005/8/layout/hierarchy6"/>
    <dgm:cxn modelId="{9A0DFE35-1E0F-4797-B73A-31A1D3C9F27B}" type="presParOf" srcId="{5660B626-DAD1-4C18-B639-E7C7CC6DA756}" destId="{A3132504-DF70-4FFC-9FA2-D1AB96F9D85E}" srcOrd="3" destOrd="0" presId="urn:microsoft.com/office/officeart/2005/8/layout/hierarchy6"/>
    <dgm:cxn modelId="{8447D5E6-EDBA-4192-83A2-7F6F480974E7}" type="presParOf" srcId="{A3132504-DF70-4FFC-9FA2-D1AB96F9D85E}" destId="{ACD9C68A-C46A-4E6C-AF36-63FC9F428B2E}" srcOrd="0" destOrd="0" presId="urn:microsoft.com/office/officeart/2005/8/layout/hierarchy6"/>
    <dgm:cxn modelId="{5F39A18E-9915-44B1-9A68-143960DF83EB}" type="presParOf" srcId="{5660B626-DAD1-4C18-B639-E7C7CC6DA756}" destId="{74CF12CD-DB58-41B7-8CAB-A4C0B24AAC96}" srcOrd="4" destOrd="0" presId="urn:microsoft.com/office/officeart/2005/8/layout/hierarchy6"/>
    <dgm:cxn modelId="{0D5E7202-2491-44A3-92F9-64C7D7E7090C}" type="presParOf" srcId="{74CF12CD-DB58-41B7-8CAB-A4C0B24AAC96}" destId="{7675FEFB-6913-4811-9550-7E2ED300AEB4}" srcOrd="0" destOrd="0" presId="urn:microsoft.com/office/officeart/2005/8/layout/hierarchy6"/>
    <dgm:cxn modelId="{85068941-5C1E-4040-B351-80031B4464D2}" type="presParOf" srcId="{74CF12CD-DB58-41B7-8CAB-A4C0B24AAC96}" destId="{BCEB2AE5-750A-4859-85A8-1531B6EE4A76}"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5FEFB-6913-4811-9550-7E2ED300AEB4}">
      <dsp:nvSpPr>
        <dsp:cNvPr id="0" name=""/>
        <dsp:cNvSpPr/>
      </dsp:nvSpPr>
      <dsp:spPr>
        <a:xfrm>
          <a:off x="0" y="3380485"/>
          <a:ext cx="6847268" cy="1262465"/>
        </a:xfrm>
        <a:prstGeom prst="roundRect">
          <a:avLst>
            <a:gd name="adj" fmla="val 10000"/>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Account Scope-Level Data</a:t>
          </a:r>
        </a:p>
      </dsp:txBody>
      <dsp:txXfrm>
        <a:off x="0" y="3380485"/>
        <a:ext cx="2054180" cy="1262465"/>
      </dsp:txXfrm>
    </dsp:sp>
    <dsp:sp modelId="{05C36718-9ACD-4BE0-A7BF-AE9C979710BF}">
      <dsp:nvSpPr>
        <dsp:cNvPr id="0" name=""/>
        <dsp:cNvSpPr/>
      </dsp:nvSpPr>
      <dsp:spPr>
        <a:xfrm>
          <a:off x="0" y="1907609"/>
          <a:ext cx="6847268" cy="1262465"/>
        </a:xfrm>
        <a:prstGeom prst="roundRect">
          <a:avLst>
            <a:gd name="adj" fmla="val 10000"/>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Site-Level Data</a:t>
          </a:r>
        </a:p>
      </dsp:txBody>
      <dsp:txXfrm>
        <a:off x="0" y="1907609"/>
        <a:ext cx="2054180" cy="1262465"/>
      </dsp:txXfrm>
    </dsp:sp>
    <dsp:sp modelId="{4141941C-D3B9-4326-B93F-1DFDD26AAC78}">
      <dsp:nvSpPr>
        <dsp:cNvPr id="0" name=""/>
        <dsp:cNvSpPr/>
      </dsp:nvSpPr>
      <dsp:spPr>
        <a:xfrm>
          <a:off x="0" y="434734"/>
          <a:ext cx="6847268" cy="1262465"/>
        </a:xfrm>
        <a:prstGeom prst="roundRect">
          <a:avLst>
            <a:gd name="adj" fmla="val 10000"/>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Core-Level Data</a:t>
          </a:r>
        </a:p>
      </dsp:txBody>
      <dsp:txXfrm>
        <a:off x="0" y="434734"/>
        <a:ext cx="2054180" cy="1262465"/>
      </dsp:txXfrm>
    </dsp:sp>
    <dsp:sp modelId="{4E60B56B-76F6-4F34-8E0D-E041BF544B55}">
      <dsp:nvSpPr>
        <dsp:cNvPr id="0" name=""/>
        <dsp:cNvSpPr/>
      </dsp:nvSpPr>
      <dsp:spPr>
        <a:xfrm>
          <a:off x="4106087" y="539939"/>
          <a:ext cx="1578081" cy="1052054"/>
        </a:xfrm>
        <a:prstGeom prst="roundRect">
          <a:avLst>
            <a:gd name="adj" fmla="val 10000"/>
          </a:avLst>
        </a:prstGeom>
        <a:solidFill>
          <a:srgbClr val="104E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100000"/>
            </a:lnSpc>
            <a:spcBef>
              <a:spcPct val="0"/>
            </a:spcBef>
            <a:spcAft>
              <a:spcPts val="0"/>
            </a:spcAft>
            <a:buNone/>
          </a:pPr>
          <a:r>
            <a:rPr lang="en-US" sz="1000" kern="1200" dirty="0"/>
            <a:t>User Account</a:t>
          </a:r>
        </a:p>
        <a:p>
          <a:pPr marL="0" lvl="0" indent="0" algn="l" defTabSz="444500">
            <a:lnSpc>
              <a:spcPct val="100000"/>
            </a:lnSpc>
            <a:spcBef>
              <a:spcPct val="0"/>
            </a:spcBef>
            <a:spcAft>
              <a:spcPts val="0"/>
            </a:spcAft>
            <a:buNone/>
          </a:pPr>
          <a:r>
            <a:rPr lang="en-US" sz="1000" kern="1200" dirty="0"/>
            <a:t>- User Name</a:t>
          </a:r>
        </a:p>
        <a:p>
          <a:pPr marL="0" lvl="0" indent="0" algn="l" defTabSz="444500">
            <a:lnSpc>
              <a:spcPct val="100000"/>
            </a:lnSpc>
            <a:spcBef>
              <a:spcPct val="0"/>
            </a:spcBef>
            <a:spcAft>
              <a:spcPts val="0"/>
            </a:spcAft>
            <a:buNone/>
          </a:pPr>
          <a:r>
            <a:rPr lang="en-US" sz="1000" kern="1200" dirty="0"/>
            <a:t>- Single Password</a:t>
          </a:r>
        </a:p>
        <a:p>
          <a:pPr marL="0" lvl="0" indent="0" algn="l" defTabSz="444500">
            <a:lnSpc>
              <a:spcPct val="100000"/>
            </a:lnSpc>
            <a:spcBef>
              <a:spcPct val="0"/>
            </a:spcBef>
            <a:spcAft>
              <a:spcPts val="0"/>
            </a:spcAft>
            <a:buNone/>
          </a:pPr>
          <a:r>
            <a:rPr lang="en-US" sz="1000" kern="1200" dirty="0"/>
            <a:t>- Email and Name</a:t>
          </a:r>
        </a:p>
      </dsp:txBody>
      <dsp:txXfrm>
        <a:off x="4136901" y="570753"/>
        <a:ext cx="1516453" cy="990426"/>
      </dsp:txXfrm>
    </dsp:sp>
    <dsp:sp modelId="{95BBCB07-1C2A-4C77-A26A-C040A0CB82CA}">
      <dsp:nvSpPr>
        <dsp:cNvPr id="0" name=""/>
        <dsp:cNvSpPr/>
      </dsp:nvSpPr>
      <dsp:spPr>
        <a:xfrm>
          <a:off x="3869375" y="1591993"/>
          <a:ext cx="1025752" cy="420821"/>
        </a:xfrm>
        <a:custGeom>
          <a:avLst/>
          <a:gdLst/>
          <a:ahLst/>
          <a:cxnLst/>
          <a:rect l="0" t="0" r="0" b="0"/>
          <a:pathLst>
            <a:path>
              <a:moveTo>
                <a:pt x="1025752" y="0"/>
              </a:moveTo>
              <a:lnTo>
                <a:pt x="1025752" y="210410"/>
              </a:lnTo>
              <a:lnTo>
                <a:pt x="0" y="210410"/>
              </a:lnTo>
              <a:lnTo>
                <a:pt x="0" y="4208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222771-A8A6-4D95-8B6C-1D7959EB29F5}">
      <dsp:nvSpPr>
        <dsp:cNvPr id="0" name=""/>
        <dsp:cNvSpPr/>
      </dsp:nvSpPr>
      <dsp:spPr>
        <a:xfrm>
          <a:off x="3080334" y="2012815"/>
          <a:ext cx="1578081" cy="1052054"/>
        </a:xfrm>
        <a:prstGeom prst="roundRect">
          <a:avLst>
            <a:gd name="adj" fmla="val 10000"/>
          </a:avLst>
        </a:prstGeom>
        <a:solidFill>
          <a:srgbClr val="104E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100000"/>
            </a:lnSpc>
            <a:spcBef>
              <a:spcPct val="0"/>
            </a:spcBef>
            <a:spcAft>
              <a:spcPts val="0"/>
            </a:spcAft>
            <a:buNone/>
          </a:pPr>
          <a:r>
            <a:rPr lang="en-US" sz="1000" kern="1200"/>
            <a:t>PearsonAccess</a:t>
          </a:r>
          <a:r>
            <a:rPr lang="en-US" sz="1000" kern="1200" baseline="30000"/>
            <a:t>next</a:t>
          </a:r>
          <a:r>
            <a:rPr lang="en-US" sz="1000" kern="1200"/>
            <a:t> Live Site</a:t>
          </a:r>
        </a:p>
        <a:p>
          <a:pPr marL="0" lvl="0" indent="0" algn="l" defTabSz="444500">
            <a:lnSpc>
              <a:spcPct val="100000"/>
            </a:lnSpc>
            <a:spcBef>
              <a:spcPct val="0"/>
            </a:spcBef>
            <a:spcAft>
              <a:spcPts val="0"/>
            </a:spcAft>
            <a:buNone/>
          </a:pPr>
          <a:r>
            <a:rPr lang="en-US" sz="1000" kern="1200"/>
            <a:t>- Active Dates</a:t>
          </a:r>
        </a:p>
        <a:p>
          <a:pPr marL="0" lvl="0" indent="0" algn="l" defTabSz="444500">
            <a:lnSpc>
              <a:spcPct val="100000"/>
            </a:lnSpc>
            <a:spcBef>
              <a:spcPct val="0"/>
            </a:spcBef>
            <a:spcAft>
              <a:spcPts val="0"/>
            </a:spcAft>
            <a:buNone/>
          </a:pPr>
          <a:r>
            <a:rPr lang="en-US" sz="1000" kern="1200"/>
            <a:t>- Disable Flag &amp; Reason</a:t>
          </a:r>
        </a:p>
      </dsp:txBody>
      <dsp:txXfrm>
        <a:off x="3111148" y="2043629"/>
        <a:ext cx="1516453" cy="990426"/>
      </dsp:txXfrm>
    </dsp:sp>
    <dsp:sp modelId="{CEAB09EE-2C54-4123-9E4A-59F7FB0906EC}">
      <dsp:nvSpPr>
        <dsp:cNvPr id="0" name=""/>
        <dsp:cNvSpPr/>
      </dsp:nvSpPr>
      <dsp:spPr>
        <a:xfrm>
          <a:off x="2843622" y="3064869"/>
          <a:ext cx="1025752" cy="420821"/>
        </a:xfrm>
        <a:custGeom>
          <a:avLst/>
          <a:gdLst/>
          <a:ahLst/>
          <a:cxnLst/>
          <a:rect l="0" t="0" r="0" b="0"/>
          <a:pathLst>
            <a:path>
              <a:moveTo>
                <a:pt x="1025752" y="0"/>
              </a:moveTo>
              <a:lnTo>
                <a:pt x="1025752" y="210410"/>
              </a:lnTo>
              <a:lnTo>
                <a:pt x="0" y="210410"/>
              </a:lnTo>
              <a:lnTo>
                <a:pt x="0" y="4208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DAF31E-9135-4E2C-8FEE-A53BC31B5971}">
      <dsp:nvSpPr>
        <dsp:cNvPr id="0" name=""/>
        <dsp:cNvSpPr/>
      </dsp:nvSpPr>
      <dsp:spPr>
        <a:xfrm>
          <a:off x="2054581" y="3485691"/>
          <a:ext cx="1578081" cy="1052054"/>
        </a:xfrm>
        <a:prstGeom prst="roundRect">
          <a:avLst>
            <a:gd name="adj" fmla="val 10000"/>
          </a:avLst>
        </a:prstGeom>
        <a:solidFill>
          <a:srgbClr val="104E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100000"/>
            </a:lnSpc>
            <a:spcBef>
              <a:spcPct val="0"/>
            </a:spcBef>
            <a:spcAft>
              <a:spcPts val="0"/>
            </a:spcAft>
            <a:buNone/>
          </a:pPr>
          <a:r>
            <a:rPr lang="en-US" sz="1000" kern="1200"/>
            <a:t>PARCC Account Scope</a:t>
          </a:r>
        </a:p>
        <a:p>
          <a:pPr marL="0" lvl="0" indent="0" algn="l" defTabSz="444500">
            <a:lnSpc>
              <a:spcPct val="100000"/>
            </a:lnSpc>
            <a:spcBef>
              <a:spcPct val="0"/>
            </a:spcBef>
            <a:spcAft>
              <a:spcPts val="0"/>
            </a:spcAft>
            <a:buNone/>
          </a:pPr>
          <a:r>
            <a:rPr lang="en-US" sz="1000" kern="1200"/>
            <a:t>- Roles</a:t>
          </a:r>
        </a:p>
        <a:p>
          <a:pPr marL="0" lvl="0" indent="0" algn="l" defTabSz="444500">
            <a:lnSpc>
              <a:spcPct val="100000"/>
            </a:lnSpc>
            <a:spcBef>
              <a:spcPct val="0"/>
            </a:spcBef>
            <a:spcAft>
              <a:spcPts val="0"/>
            </a:spcAft>
            <a:buNone/>
          </a:pPr>
          <a:r>
            <a:rPr lang="en-US" sz="1000" kern="1200"/>
            <a:t>- Organizations</a:t>
          </a:r>
        </a:p>
      </dsp:txBody>
      <dsp:txXfrm>
        <a:off x="2085395" y="3516505"/>
        <a:ext cx="1516453" cy="990426"/>
      </dsp:txXfrm>
    </dsp:sp>
    <dsp:sp modelId="{B0451930-A142-4FB2-AF0A-DE6A4822C893}">
      <dsp:nvSpPr>
        <dsp:cNvPr id="0" name=""/>
        <dsp:cNvSpPr/>
      </dsp:nvSpPr>
      <dsp:spPr>
        <a:xfrm>
          <a:off x="3869375" y="3064869"/>
          <a:ext cx="1025752" cy="420821"/>
        </a:xfrm>
        <a:custGeom>
          <a:avLst/>
          <a:gdLst/>
          <a:ahLst/>
          <a:cxnLst/>
          <a:rect l="0" t="0" r="0" b="0"/>
          <a:pathLst>
            <a:path>
              <a:moveTo>
                <a:pt x="0" y="0"/>
              </a:moveTo>
              <a:lnTo>
                <a:pt x="0" y="210410"/>
              </a:lnTo>
              <a:lnTo>
                <a:pt x="1025752" y="210410"/>
              </a:lnTo>
              <a:lnTo>
                <a:pt x="1025752" y="4208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FD2053-125B-43A0-B081-A23905A4338D}">
      <dsp:nvSpPr>
        <dsp:cNvPr id="0" name=""/>
        <dsp:cNvSpPr/>
      </dsp:nvSpPr>
      <dsp:spPr>
        <a:xfrm>
          <a:off x="4106087" y="3485691"/>
          <a:ext cx="1578081" cy="1052054"/>
        </a:xfrm>
        <a:prstGeom prst="roundRect">
          <a:avLst>
            <a:gd name="adj" fmla="val 10000"/>
          </a:avLst>
        </a:prstGeom>
        <a:solidFill>
          <a:srgbClr val="104E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100000"/>
            </a:lnSpc>
            <a:spcBef>
              <a:spcPct val="0"/>
            </a:spcBef>
            <a:spcAft>
              <a:spcPts val="0"/>
            </a:spcAft>
            <a:buNone/>
          </a:pPr>
          <a:r>
            <a:rPr lang="en-US" sz="1000" kern="1200"/>
            <a:t>New Jersey Account Scope</a:t>
          </a:r>
        </a:p>
        <a:p>
          <a:pPr marL="0" lvl="0" indent="0" algn="l" defTabSz="444500">
            <a:lnSpc>
              <a:spcPct val="100000"/>
            </a:lnSpc>
            <a:spcBef>
              <a:spcPct val="0"/>
            </a:spcBef>
            <a:spcAft>
              <a:spcPts val="0"/>
            </a:spcAft>
            <a:buNone/>
          </a:pPr>
          <a:r>
            <a:rPr lang="en-US" sz="1000" kern="1200"/>
            <a:t>- Roles</a:t>
          </a:r>
        </a:p>
        <a:p>
          <a:pPr marL="0" lvl="0" indent="0" algn="l" defTabSz="444500">
            <a:lnSpc>
              <a:spcPct val="100000"/>
            </a:lnSpc>
            <a:spcBef>
              <a:spcPct val="0"/>
            </a:spcBef>
            <a:spcAft>
              <a:spcPts val="0"/>
            </a:spcAft>
            <a:buNone/>
          </a:pPr>
          <a:r>
            <a:rPr lang="en-US" sz="1000" kern="1200"/>
            <a:t>- Organizations</a:t>
          </a:r>
        </a:p>
      </dsp:txBody>
      <dsp:txXfrm>
        <a:off x="4136901" y="3516505"/>
        <a:ext cx="1516453" cy="990426"/>
      </dsp:txXfrm>
    </dsp:sp>
    <dsp:sp modelId="{9F3EAA59-CBDD-4C1B-85C0-ED6C2FBAE29F}">
      <dsp:nvSpPr>
        <dsp:cNvPr id="0" name=""/>
        <dsp:cNvSpPr/>
      </dsp:nvSpPr>
      <dsp:spPr>
        <a:xfrm>
          <a:off x="4895127" y="1591993"/>
          <a:ext cx="1025752" cy="420821"/>
        </a:xfrm>
        <a:custGeom>
          <a:avLst/>
          <a:gdLst/>
          <a:ahLst/>
          <a:cxnLst/>
          <a:rect l="0" t="0" r="0" b="0"/>
          <a:pathLst>
            <a:path>
              <a:moveTo>
                <a:pt x="0" y="0"/>
              </a:moveTo>
              <a:lnTo>
                <a:pt x="0" y="210410"/>
              </a:lnTo>
              <a:lnTo>
                <a:pt x="1025752" y="210410"/>
              </a:lnTo>
              <a:lnTo>
                <a:pt x="1025752" y="4208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C3F125-AB20-425D-8DC3-16B79D3FEF81}">
      <dsp:nvSpPr>
        <dsp:cNvPr id="0" name=""/>
        <dsp:cNvSpPr/>
      </dsp:nvSpPr>
      <dsp:spPr>
        <a:xfrm>
          <a:off x="5131840" y="2012815"/>
          <a:ext cx="1578081" cy="1052054"/>
        </a:xfrm>
        <a:prstGeom prst="roundRect">
          <a:avLst>
            <a:gd name="adj" fmla="val 10000"/>
          </a:avLst>
        </a:prstGeom>
        <a:solidFill>
          <a:srgbClr val="104E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100000"/>
            </a:lnSpc>
            <a:spcBef>
              <a:spcPct val="0"/>
            </a:spcBef>
            <a:spcAft>
              <a:spcPts val="0"/>
            </a:spcAft>
            <a:buNone/>
          </a:pPr>
          <a:r>
            <a:rPr lang="en-US" sz="1000" kern="1200"/>
            <a:t>PearsonAccess</a:t>
          </a:r>
          <a:r>
            <a:rPr lang="en-US" sz="1000" kern="1200" baseline="30000"/>
            <a:t>next</a:t>
          </a:r>
          <a:r>
            <a:rPr lang="en-US" sz="1000" kern="1200"/>
            <a:t> Training Site</a:t>
          </a:r>
        </a:p>
        <a:p>
          <a:pPr marL="0" lvl="0" indent="0" algn="l" defTabSz="444500">
            <a:lnSpc>
              <a:spcPct val="100000"/>
            </a:lnSpc>
            <a:spcBef>
              <a:spcPct val="0"/>
            </a:spcBef>
            <a:spcAft>
              <a:spcPts val="0"/>
            </a:spcAft>
            <a:buNone/>
          </a:pPr>
          <a:r>
            <a:rPr lang="en-US" sz="900" kern="1200"/>
            <a:t>- Active Dates</a:t>
          </a:r>
        </a:p>
        <a:p>
          <a:pPr marL="0" lvl="0" indent="0" algn="l" defTabSz="444500">
            <a:lnSpc>
              <a:spcPct val="100000"/>
            </a:lnSpc>
            <a:spcBef>
              <a:spcPct val="0"/>
            </a:spcBef>
            <a:spcAft>
              <a:spcPts val="0"/>
            </a:spcAft>
            <a:buNone/>
          </a:pPr>
          <a:r>
            <a:rPr lang="en-US" sz="900" kern="1200"/>
            <a:t>- Disable Flag &amp; Reason</a:t>
          </a:r>
        </a:p>
        <a:p>
          <a:pPr marL="0" lvl="0" indent="0" algn="l" defTabSz="444500">
            <a:lnSpc>
              <a:spcPct val="100000"/>
            </a:lnSpc>
            <a:spcBef>
              <a:spcPct val="0"/>
            </a:spcBef>
            <a:spcAft>
              <a:spcPts val="0"/>
            </a:spcAft>
            <a:buNone/>
          </a:pPr>
          <a:r>
            <a:rPr lang="en-US" sz="900" kern="1200"/>
            <a:t>- Roles</a:t>
          </a:r>
        </a:p>
        <a:p>
          <a:pPr marL="0" lvl="0" indent="0" algn="l" defTabSz="444500">
            <a:lnSpc>
              <a:spcPct val="100000"/>
            </a:lnSpc>
            <a:spcBef>
              <a:spcPct val="0"/>
            </a:spcBef>
            <a:spcAft>
              <a:spcPts val="0"/>
            </a:spcAft>
            <a:buNone/>
          </a:pPr>
          <a:r>
            <a:rPr lang="en-US" sz="900" kern="1200"/>
            <a:t>- Organizations</a:t>
          </a:r>
        </a:p>
      </dsp:txBody>
      <dsp:txXfrm>
        <a:off x="5162654" y="2043629"/>
        <a:ext cx="1516453" cy="99042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A4259-EAE7-46D8-9E95-EECF222633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1A12993-B11F-4A1A-9605-19E2237870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425AFB-E73E-4C47-BA4D-95B867A1CC07}" type="datetimeFigureOut">
              <a:rPr lang="en-US" smtClean="0"/>
              <a:t>1/19/2024</a:t>
            </a:fld>
            <a:endParaRPr lang="en-US"/>
          </a:p>
        </p:txBody>
      </p:sp>
      <p:sp>
        <p:nvSpPr>
          <p:cNvPr id="4" name="Footer Placeholder 3">
            <a:extLst>
              <a:ext uri="{FF2B5EF4-FFF2-40B4-BE49-F238E27FC236}">
                <a16:creationId xmlns:a16="http://schemas.microsoft.com/office/drawing/2014/main" id="{3F405770-E5EF-402C-9691-9BF7CF31DC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54CEE4-A16C-4F67-915C-EEEA190ED3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8FD18C-D8A1-484B-BA09-7DA4094F3736}" type="slidenum">
              <a:rPr lang="en-US" smtClean="0"/>
              <a:t>‹#›</a:t>
            </a:fld>
            <a:endParaRPr lang="en-US"/>
          </a:p>
        </p:txBody>
      </p:sp>
    </p:spTree>
    <p:extLst>
      <p:ext uri="{BB962C8B-B14F-4D97-AF65-F5344CB8AC3E}">
        <p14:creationId xmlns:p14="http://schemas.microsoft.com/office/powerpoint/2010/main" val="2314015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8AC223-25EB-40B2-9538-010511AACFA5}" type="datetimeFigureOut">
              <a:rPr lang="en-US" smtClean="0"/>
              <a:t>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A44F7-5F69-4F06-8F30-FB0E6EC0A151}" type="slidenum">
              <a:rPr lang="en-US" smtClean="0"/>
              <a:t>‹#›</a:t>
            </a:fld>
            <a:endParaRPr lang="en-US"/>
          </a:p>
        </p:txBody>
      </p:sp>
    </p:spTree>
    <p:extLst>
      <p:ext uri="{BB962C8B-B14F-4D97-AF65-F5344CB8AC3E}">
        <p14:creationId xmlns:p14="http://schemas.microsoft.com/office/powerpoint/2010/main" val="160675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1</a:t>
            </a:fld>
            <a:endParaRPr lang="en-US"/>
          </a:p>
        </p:txBody>
      </p:sp>
    </p:spTree>
    <p:extLst>
      <p:ext uri="{BB962C8B-B14F-4D97-AF65-F5344CB8AC3E}">
        <p14:creationId xmlns:p14="http://schemas.microsoft.com/office/powerpoint/2010/main" val="3758521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10</a:t>
            </a:fld>
            <a:endParaRPr lang="en-US"/>
          </a:p>
        </p:txBody>
      </p:sp>
    </p:spTree>
    <p:extLst>
      <p:ext uri="{BB962C8B-B14F-4D97-AF65-F5344CB8AC3E}">
        <p14:creationId xmlns:p14="http://schemas.microsoft.com/office/powerpoint/2010/main" val="295549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11</a:t>
            </a:fld>
            <a:endParaRPr lang="en-US"/>
          </a:p>
        </p:txBody>
      </p:sp>
    </p:spTree>
    <p:extLst>
      <p:ext uri="{BB962C8B-B14F-4D97-AF65-F5344CB8AC3E}">
        <p14:creationId xmlns:p14="http://schemas.microsoft.com/office/powerpoint/2010/main" val="2382945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12</a:t>
            </a:fld>
            <a:endParaRPr lang="en-US"/>
          </a:p>
        </p:txBody>
      </p:sp>
    </p:spTree>
    <p:extLst>
      <p:ext uri="{BB962C8B-B14F-4D97-AF65-F5344CB8AC3E}">
        <p14:creationId xmlns:p14="http://schemas.microsoft.com/office/powerpoint/2010/main" val="604960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13</a:t>
            </a:fld>
            <a:endParaRPr lang="en-US"/>
          </a:p>
        </p:txBody>
      </p:sp>
    </p:spTree>
    <p:extLst>
      <p:ext uri="{BB962C8B-B14F-4D97-AF65-F5344CB8AC3E}">
        <p14:creationId xmlns:p14="http://schemas.microsoft.com/office/powerpoint/2010/main" val="2919086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14</a:t>
            </a:fld>
            <a:endParaRPr lang="en-US"/>
          </a:p>
        </p:txBody>
      </p:sp>
    </p:spTree>
    <p:extLst>
      <p:ext uri="{BB962C8B-B14F-4D97-AF65-F5344CB8AC3E}">
        <p14:creationId xmlns:p14="http://schemas.microsoft.com/office/powerpoint/2010/main" val="4136973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b="0" i="0" kern="1200" dirty="0">
              <a:solidFill>
                <a:schemeClr val="tx1"/>
              </a:solidFill>
              <a:effectLst/>
              <a:latin typeface="+mn-lt"/>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BD6BB-6ECC-4CAA-AAA2-9DBBD37639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0310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16</a:t>
            </a:fld>
            <a:endParaRPr lang="en-US"/>
          </a:p>
        </p:txBody>
      </p:sp>
    </p:spTree>
    <p:extLst>
      <p:ext uri="{BB962C8B-B14F-4D97-AF65-F5344CB8AC3E}">
        <p14:creationId xmlns:p14="http://schemas.microsoft.com/office/powerpoint/2010/main" val="3377898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17</a:t>
            </a:fld>
            <a:endParaRPr lang="en-US"/>
          </a:p>
        </p:txBody>
      </p:sp>
    </p:spTree>
    <p:extLst>
      <p:ext uri="{BB962C8B-B14F-4D97-AF65-F5344CB8AC3E}">
        <p14:creationId xmlns:p14="http://schemas.microsoft.com/office/powerpoint/2010/main" val="2070980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B97A44F7-5F69-4F06-8F30-FB0E6EC0A151}" type="slidenum">
              <a:rPr lang="en-US" smtClean="0"/>
              <a:t>18</a:t>
            </a:fld>
            <a:endParaRPr lang="en-US"/>
          </a:p>
        </p:txBody>
      </p:sp>
    </p:spTree>
    <p:extLst>
      <p:ext uri="{BB962C8B-B14F-4D97-AF65-F5344CB8AC3E}">
        <p14:creationId xmlns:p14="http://schemas.microsoft.com/office/powerpoint/2010/main" val="1964208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19</a:t>
            </a:fld>
            <a:endParaRPr lang="en-US"/>
          </a:p>
        </p:txBody>
      </p:sp>
    </p:spTree>
    <p:extLst>
      <p:ext uri="{BB962C8B-B14F-4D97-AF65-F5344CB8AC3E}">
        <p14:creationId xmlns:p14="http://schemas.microsoft.com/office/powerpoint/2010/main" val="2743424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BD6BB-6ECC-4CAA-AAA2-9DBBD37639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831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20</a:t>
            </a:fld>
            <a:endParaRPr lang="en-US"/>
          </a:p>
        </p:txBody>
      </p:sp>
    </p:spTree>
    <p:extLst>
      <p:ext uri="{BB962C8B-B14F-4D97-AF65-F5344CB8AC3E}">
        <p14:creationId xmlns:p14="http://schemas.microsoft.com/office/powerpoint/2010/main" val="1063209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21</a:t>
            </a:fld>
            <a:endParaRPr lang="en-US"/>
          </a:p>
        </p:txBody>
      </p:sp>
    </p:spTree>
    <p:extLst>
      <p:ext uri="{BB962C8B-B14F-4D97-AF65-F5344CB8AC3E}">
        <p14:creationId xmlns:p14="http://schemas.microsoft.com/office/powerpoint/2010/main" val="726157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22</a:t>
            </a:fld>
            <a:endParaRPr lang="en-US"/>
          </a:p>
        </p:txBody>
      </p:sp>
    </p:spTree>
    <p:extLst>
      <p:ext uri="{BB962C8B-B14F-4D97-AF65-F5344CB8AC3E}">
        <p14:creationId xmlns:p14="http://schemas.microsoft.com/office/powerpoint/2010/main" val="2678569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23</a:t>
            </a:fld>
            <a:endParaRPr lang="en-US"/>
          </a:p>
        </p:txBody>
      </p:sp>
    </p:spTree>
    <p:extLst>
      <p:ext uri="{BB962C8B-B14F-4D97-AF65-F5344CB8AC3E}">
        <p14:creationId xmlns:p14="http://schemas.microsoft.com/office/powerpoint/2010/main" val="1905622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BD6BB-6ECC-4CAA-AAA2-9DBBD37639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4580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25</a:t>
            </a:fld>
            <a:endParaRPr lang="en-US"/>
          </a:p>
        </p:txBody>
      </p:sp>
    </p:spTree>
    <p:extLst>
      <p:ext uri="{BB962C8B-B14F-4D97-AF65-F5344CB8AC3E}">
        <p14:creationId xmlns:p14="http://schemas.microsoft.com/office/powerpoint/2010/main" val="27176247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26</a:t>
            </a:fld>
            <a:endParaRPr lang="en-US"/>
          </a:p>
        </p:txBody>
      </p:sp>
    </p:spTree>
    <p:extLst>
      <p:ext uri="{BB962C8B-B14F-4D97-AF65-F5344CB8AC3E}">
        <p14:creationId xmlns:p14="http://schemas.microsoft.com/office/powerpoint/2010/main" val="397983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27</a:t>
            </a:fld>
            <a:endParaRPr lang="en-US"/>
          </a:p>
        </p:txBody>
      </p:sp>
    </p:spTree>
    <p:extLst>
      <p:ext uri="{BB962C8B-B14F-4D97-AF65-F5344CB8AC3E}">
        <p14:creationId xmlns:p14="http://schemas.microsoft.com/office/powerpoint/2010/main" val="31215815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28</a:t>
            </a:fld>
            <a:endParaRPr lang="en-US"/>
          </a:p>
        </p:txBody>
      </p:sp>
    </p:spTree>
    <p:extLst>
      <p:ext uri="{BB962C8B-B14F-4D97-AF65-F5344CB8AC3E}">
        <p14:creationId xmlns:p14="http://schemas.microsoft.com/office/powerpoint/2010/main" val="4255107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29</a:t>
            </a:fld>
            <a:endParaRPr lang="en-US"/>
          </a:p>
        </p:txBody>
      </p:sp>
    </p:spTree>
    <p:extLst>
      <p:ext uri="{BB962C8B-B14F-4D97-AF65-F5344CB8AC3E}">
        <p14:creationId xmlns:p14="http://schemas.microsoft.com/office/powerpoint/2010/main" val="1491802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3</a:t>
            </a:fld>
            <a:endParaRPr lang="en-US"/>
          </a:p>
        </p:txBody>
      </p:sp>
    </p:spTree>
    <p:extLst>
      <p:ext uri="{BB962C8B-B14F-4D97-AF65-F5344CB8AC3E}">
        <p14:creationId xmlns:p14="http://schemas.microsoft.com/office/powerpoint/2010/main" val="22826652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30</a:t>
            </a:fld>
            <a:endParaRPr lang="en-US"/>
          </a:p>
        </p:txBody>
      </p:sp>
    </p:spTree>
    <p:extLst>
      <p:ext uri="{BB962C8B-B14F-4D97-AF65-F5344CB8AC3E}">
        <p14:creationId xmlns:p14="http://schemas.microsoft.com/office/powerpoint/2010/main" val="1426445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31</a:t>
            </a:fld>
            <a:endParaRPr lang="en-US"/>
          </a:p>
        </p:txBody>
      </p:sp>
    </p:spTree>
    <p:extLst>
      <p:ext uri="{BB962C8B-B14F-4D97-AF65-F5344CB8AC3E}">
        <p14:creationId xmlns:p14="http://schemas.microsoft.com/office/powerpoint/2010/main" val="14154872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32</a:t>
            </a:fld>
            <a:endParaRPr lang="en-US"/>
          </a:p>
        </p:txBody>
      </p:sp>
    </p:spTree>
    <p:extLst>
      <p:ext uri="{BB962C8B-B14F-4D97-AF65-F5344CB8AC3E}">
        <p14:creationId xmlns:p14="http://schemas.microsoft.com/office/powerpoint/2010/main" val="21650136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33</a:t>
            </a:fld>
            <a:endParaRPr lang="en-US"/>
          </a:p>
        </p:txBody>
      </p:sp>
    </p:spTree>
    <p:extLst>
      <p:ext uri="{BB962C8B-B14F-4D97-AF65-F5344CB8AC3E}">
        <p14:creationId xmlns:p14="http://schemas.microsoft.com/office/powerpoint/2010/main" val="42385985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34</a:t>
            </a:fld>
            <a:endParaRPr lang="en-US"/>
          </a:p>
        </p:txBody>
      </p:sp>
    </p:spTree>
    <p:extLst>
      <p:ext uri="{BB962C8B-B14F-4D97-AF65-F5344CB8AC3E}">
        <p14:creationId xmlns:p14="http://schemas.microsoft.com/office/powerpoint/2010/main" val="3497748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35</a:t>
            </a:fld>
            <a:endParaRPr lang="en-US"/>
          </a:p>
        </p:txBody>
      </p:sp>
    </p:spTree>
    <p:extLst>
      <p:ext uri="{BB962C8B-B14F-4D97-AF65-F5344CB8AC3E}">
        <p14:creationId xmlns:p14="http://schemas.microsoft.com/office/powerpoint/2010/main" val="39644000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36</a:t>
            </a:fld>
            <a:endParaRPr lang="en-US"/>
          </a:p>
        </p:txBody>
      </p:sp>
    </p:spTree>
    <p:extLst>
      <p:ext uri="{BB962C8B-B14F-4D97-AF65-F5344CB8AC3E}">
        <p14:creationId xmlns:p14="http://schemas.microsoft.com/office/powerpoint/2010/main" val="39597600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37</a:t>
            </a:fld>
            <a:endParaRPr lang="en-US"/>
          </a:p>
        </p:txBody>
      </p:sp>
    </p:spTree>
    <p:extLst>
      <p:ext uri="{BB962C8B-B14F-4D97-AF65-F5344CB8AC3E}">
        <p14:creationId xmlns:p14="http://schemas.microsoft.com/office/powerpoint/2010/main" val="28025211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38</a:t>
            </a:fld>
            <a:endParaRPr lang="en-US"/>
          </a:p>
        </p:txBody>
      </p:sp>
    </p:spTree>
    <p:extLst>
      <p:ext uri="{BB962C8B-B14F-4D97-AF65-F5344CB8AC3E}">
        <p14:creationId xmlns:p14="http://schemas.microsoft.com/office/powerpoint/2010/main" val="16815519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39</a:t>
            </a:fld>
            <a:endParaRPr lang="en-US"/>
          </a:p>
        </p:txBody>
      </p:sp>
    </p:spTree>
    <p:extLst>
      <p:ext uri="{BB962C8B-B14F-4D97-AF65-F5344CB8AC3E}">
        <p14:creationId xmlns:p14="http://schemas.microsoft.com/office/powerpoint/2010/main" val="3512638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B97A44F7-5F69-4F06-8F30-FB0E6EC0A151}" type="slidenum">
              <a:rPr lang="en-US" smtClean="0"/>
              <a:t>4</a:t>
            </a:fld>
            <a:endParaRPr lang="en-US"/>
          </a:p>
        </p:txBody>
      </p:sp>
    </p:spTree>
    <p:extLst>
      <p:ext uri="{BB962C8B-B14F-4D97-AF65-F5344CB8AC3E}">
        <p14:creationId xmlns:p14="http://schemas.microsoft.com/office/powerpoint/2010/main" val="12592850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40</a:t>
            </a:fld>
            <a:endParaRPr lang="en-US"/>
          </a:p>
        </p:txBody>
      </p:sp>
    </p:spTree>
    <p:extLst>
      <p:ext uri="{BB962C8B-B14F-4D97-AF65-F5344CB8AC3E}">
        <p14:creationId xmlns:p14="http://schemas.microsoft.com/office/powerpoint/2010/main" val="37671404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41</a:t>
            </a:fld>
            <a:endParaRPr lang="en-US"/>
          </a:p>
        </p:txBody>
      </p:sp>
    </p:spTree>
    <p:extLst>
      <p:ext uri="{BB962C8B-B14F-4D97-AF65-F5344CB8AC3E}">
        <p14:creationId xmlns:p14="http://schemas.microsoft.com/office/powerpoint/2010/main" val="12455030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BD6BB-6ECC-4CAA-AAA2-9DBBD37639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09960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43</a:t>
            </a:fld>
            <a:endParaRPr lang="en-US"/>
          </a:p>
        </p:txBody>
      </p:sp>
    </p:spTree>
    <p:extLst>
      <p:ext uri="{BB962C8B-B14F-4D97-AF65-F5344CB8AC3E}">
        <p14:creationId xmlns:p14="http://schemas.microsoft.com/office/powerpoint/2010/main" val="903300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44</a:t>
            </a:fld>
            <a:endParaRPr lang="en-US"/>
          </a:p>
        </p:txBody>
      </p:sp>
    </p:spTree>
    <p:extLst>
      <p:ext uri="{BB962C8B-B14F-4D97-AF65-F5344CB8AC3E}">
        <p14:creationId xmlns:p14="http://schemas.microsoft.com/office/powerpoint/2010/main" val="20547560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45</a:t>
            </a:fld>
            <a:endParaRPr lang="en-US"/>
          </a:p>
        </p:txBody>
      </p:sp>
    </p:spTree>
    <p:extLst>
      <p:ext uri="{BB962C8B-B14F-4D97-AF65-F5344CB8AC3E}">
        <p14:creationId xmlns:p14="http://schemas.microsoft.com/office/powerpoint/2010/main" val="2409847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46</a:t>
            </a:fld>
            <a:endParaRPr lang="en-US"/>
          </a:p>
        </p:txBody>
      </p:sp>
    </p:spTree>
    <p:extLst>
      <p:ext uri="{BB962C8B-B14F-4D97-AF65-F5344CB8AC3E}">
        <p14:creationId xmlns:p14="http://schemas.microsoft.com/office/powerpoint/2010/main" val="37314096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47</a:t>
            </a:fld>
            <a:endParaRPr lang="en-US"/>
          </a:p>
        </p:txBody>
      </p:sp>
    </p:spTree>
    <p:extLst>
      <p:ext uri="{BB962C8B-B14F-4D97-AF65-F5344CB8AC3E}">
        <p14:creationId xmlns:p14="http://schemas.microsoft.com/office/powerpoint/2010/main" val="38201464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800" dirty="0">
                <a:latin typeface="Open Sans"/>
                <a:ea typeface="Open Sans"/>
              </a:rPr>
              <a:t>.</a:t>
            </a: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48</a:t>
            </a:fld>
            <a:endParaRPr lang="en-US"/>
          </a:p>
        </p:txBody>
      </p:sp>
    </p:spTree>
    <p:extLst>
      <p:ext uri="{BB962C8B-B14F-4D97-AF65-F5344CB8AC3E}">
        <p14:creationId xmlns:p14="http://schemas.microsoft.com/office/powerpoint/2010/main" val="40547375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Open Sans"/>
              <a:ea typeface="Open Sans"/>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49</a:t>
            </a:fld>
            <a:endParaRPr lang="en-US"/>
          </a:p>
        </p:txBody>
      </p:sp>
    </p:spTree>
    <p:extLst>
      <p:ext uri="{BB962C8B-B14F-4D97-AF65-F5344CB8AC3E}">
        <p14:creationId xmlns:p14="http://schemas.microsoft.com/office/powerpoint/2010/main" val="2859292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5</a:t>
            </a:fld>
            <a:endParaRPr lang="en-US"/>
          </a:p>
        </p:txBody>
      </p:sp>
    </p:spTree>
    <p:extLst>
      <p:ext uri="{BB962C8B-B14F-4D97-AF65-F5344CB8AC3E}">
        <p14:creationId xmlns:p14="http://schemas.microsoft.com/office/powerpoint/2010/main" val="1587237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50</a:t>
            </a:fld>
            <a:endParaRPr lang="en-US"/>
          </a:p>
        </p:txBody>
      </p:sp>
    </p:spTree>
    <p:extLst>
      <p:ext uri="{BB962C8B-B14F-4D97-AF65-F5344CB8AC3E}">
        <p14:creationId xmlns:p14="http://schemas.microsoft.com/office/powerpoint/2010/main" val="1747405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51</a:t>
            </a:fld>
            <a:endParaRPr lang="en-US"/>
          </a:p>
        </p:txBody>
      </p:sp>
    </p:spTree>
    <p:extLst>
      <p:ext uri="{BB962C8B-B14F-4D97-AF65-F5344CB8AC3E}">
        <p14:creationId xmlns:p14="http://schemas.microsoft.com/office/powerpoint/2010/main" val="10795136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52</a:t>
            </a:fld>
            <a:endParaRPr lang="en-US"/>
          </a:p>
        </p:txBody>
      </p:sp>
    </p:spTree>
    <p:extLst>
      <p:ext uri="{BB962C8B-B14F-4D97-AF65-F5344CB8AC3E}">
        <p14:creationId xmlns:p14="http://schemas.microsoft.com/office/powerpoint/2010/main" val="32836604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53</a:t>
            </a:fld>
            <a:endParaRPr lang="en-US"/>
          </a:p>
        </p:txBody>
      </p:sp>
    </p:spTree>
    <p:extLst>
      <p:ext uri="{BB962C8B-B14F-4D97-AF65-F5344CB8AC3E}">
        <p14:creationId xmlns:p14="http://schemas.microsoft.com/office/powerpoint/2010/main" val="23671196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54</a:t>
            </a:fld>
            <a:endParaRPr lang="en-US"/>
          </a:p>
        </p:txBody>
      </p:sp>
    </p:spTree>
    <p:extLst>
      <p:ext uri="{BB962C8B-B14F-4D97-AF65-F5344CB8AC3E}">
        <p14:creationId xmlns:p14="http://schemas.microsoft.com/office/powerpoint/2010/main" val="42245214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55</a:t>
            </a:fld>
            <a:endParaRPr lang="en-US"/>
          </a:p>
        </p:txBody>
      </p:sp>
    </p:spTree>
    <p:extLst>
      <p:ext uri="{BB962C8B-B14F-4D97-AF65-F5344CB8AC3E}">
        <p14:creationId xmlns:p14="http://schemas.microsoft.com/office/powerpoint/2010/main" val="33242677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56</a:t>
            </a:fld>
            <a:endParaRPr lang="en-US"/>
          </a:p>
        </p:txBody>
      </p:sp>
    </p:spTree>
    <p:extLst>
      <p:ext uri="{BB962C8B-B14F-4D97-AF65-F5344CB8AC3E}">
        <p14:creationId xmlns:p14="http://schemas.microsoft.com/office/powerpoint/2010/main" val="18923537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57</a:t>
            </a:fld>
            <a:endParaRPr lang="en-US"/>
          </a:p>
        </p:txBody>
      </p:sp>
    </p:spTree>
    <p:extLst>
      <p:ext uri="{BB962C8B-B14F-4D97-AF65-F5344CB8AC3E}">
        <p14:creationId xmlns:p14="http://schemas.microsoft.com/office/powerpoint/2010/main" val="13781372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58</a:t>
            </a:fld>
            <a:endParaRPr lang="en-US"/>
          </a:p>
        </p:txBody>
      </p:sp>
    </p:spTree>
    <p:extLst>
      <p:ext uri="{BB962C8B-B14F-4D97-AF65-F5344CB8AC3E}">
        <p14:creationId xmlns:p14="http://schemas.microsoft.com/office/powerpoint/2010/main" val="14340265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59</a:t>
            </a:fld>
            <a:endParaRPr lang="en-US"/>
          </a:p>
        </p:txBody>
      </p:sp>
    </p:spTree>
    <p:extLst>
      <p:ext uri="{BB962C8B-B14F-4D97-AF65-F5344CB8AC3E}">
        <p14:creationId xmlns:p14="http://schemas.microsoft.com/office/powerpoint/2010/main" val="3943406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6</a:t>
            </a:fld>
            <a:endParaRPr lang="en-US"/>
          </a:p>
        </p:txBody>
      </p:sp>
    </p:spTree>
    <p:extLst>
      <p:ext uri="{BB962C8B-B14F-4D97-AF65-F5344CB8AC3E}">
        <p14:creationId xmlns:p14="http://schemas.microsoft.com/office/powerpoint/2010/main" val="5350725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60</a:t>
            </a:fld>
            <a:endParaRPr lang="en-US"/>
          </a:p>
        </p:txBody>
      </p:sp>
    </p:spTree>
    <p:extLst>
      <p:ext uri="{BB962C8B-B14F-4D97-AF65-F5344CB8AC3E}">
        <p14:creationId xmlns:p14="http://schemas.microsoft.com/office/powerpoint/2010/main" val="15515750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61</a:t>
            </a:fld>
            <a:endParaRPr lang="en-US"/>
          </a:p>
        </p:txBody>
      </p:sp>
    </p:spTree>
    <p:extLst>
      <p:ext uri="{BB962C8B-B14F-4D97-AF65-F5344CB8AC3E}">
        <p14:creationId xmlns:p14="http://schemas.microsoft.com/office/powerpoint/2010/main" val="39439547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BD6BB-6ECC-4CAA-AAA2-9DBBD37639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44809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63</a:t>
            </a:fld>
            <a:endParaRPr lang="en-US"/>
          </a:p>
        </p:txBody>
      </p:sp>
    </p:spTree>
    <p:extLst>
      <p:ext uri="{BB962C8B-B14F-4D97-AF65-F5344CB8AC3E}">
        <p14:creationId xmlns:p14="http://schemas.microsoft.com/office/powerpoint/2010/main" val="11249637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64</a:t>
            </a:fld>
            <a:endParaRPr lang="en-US"/>
          </a:p>
        </p:txBody>
      </p:sp>
    </p:spTree>
    <p:extLst>
      <p:ext uri="{BB962C8B-B14F-4D97-AF65-F5344CB8AC3E}">
        <p14:creationId xmlns:p14="http://schemas.microsoft.com/office/powerpoint/2010/main" val="41011595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65</a:t>
            </a:fld>
            <a:endParaRPr lang="en-US"/>
          </a:p>
        </p:txBody>
      </p:sp>
    </p:spTree>
    <p:extLst>
      <p:ext uri="{BB962C8B-B14F-4D97-AF65-F5344CB8AC3E}">
        <p14:creationId xmlns:p14="http://schemas.microsoft.com/office/powerpoint/2010/main" val="21169988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B97A44F7-5F69-4F06-8F30-FB0E6EC0A151}" type="slidenum">
              <a:rPr lang="en-US" smtClean="0"/>
              <a:t>66</a:t>
            </a:fld>
            <a:endParaRPr lang="en-US"/>
          </a:p>
        </p:txBody>
      </p:sp>
    </p:spTree>
    <p:extLst>
      <p:ext uri="{BB962C8B-B14F-4D97-AF65-F5344CB8AC3E}">
        <p14:creationId xmlns:p14="http://schemas.microsoft.com/office/powerpoint/2010/main" val="36446133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67</a:t>
            </a:fld>
            <a:endParaRPr lang="en-US"/>
          </a:p>
        </p:txBody>
      </p:sp>
    </p:spTree>
    <p:extLst>
      <p:ext uri="{BB962C8B-B14F-4D97-AF65-F5344CB8AC3E}">
        <p14:creationId xmlns:p14="http://schemas.microsoft.com/office/powerpoint/2010/main" val="22321045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68</a:t>
            </a:fld>
            <a:endParaRPr lang="en-US"/>
          </a:p>
        </p:txBody>
      </p:sp>
    </p:spTree>
    <p:extLst>
      <p:ext uri="{BB962C8B-B14F-4D97-AF65-F5344CB8AC3E}">
        <p14:creationId xmlns:p14="http://schemas.microsoft.com/office/powerpoint/2010/main" val="1929039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69</a:t>
            </a:fld>
            <a:endParaRPr lang="en-US"/>
          </a:p>
        </p:txBody>
      </p:sp>
    </p:spTree>
    <p:extLst>
      <p:ext uri="{BB962C8B-B14F-4D97-AF65-F5344CB8AC3E}">
        <p14:creationId xmlns:p14="http://schemas.microsoft.com/office/powerpoint/2010/main" val="4128504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7</a:t>
            </a:fld>
            <a:endParaRPr lang="en-US"/>
          </a:p>
        </p:txBody>
      </p:sp>
    </p:spTree>
    <p:extLst>
      <p:ext uri="{BB962C8B-B14F-4D97-AF65-F5344CB8AC3E}">
        <p14:creationId xmlns:p14="http://schemas.microsoft.com/office/powerpoint/2010/main" val="42859873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latin typeface="Palatino Linotype"/>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70</a:t>
            </a:fld>
            <a:endParaRPr lang="en-US"/>
          </a:p>
        </p:txBody>
      </p:sp>
    </p:spTree>
    <p:extLst>
      <p:ext uri="{BB962C8B-B14F-4D97-AF65-F5344CB8AC3E}">
        <p14:creationId xmlns:p14="http://schemas.microsoft.com/office/powerpoint/2010/main" val="254853282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71</a:t>
            </a:fld>
            <a:endParaRPr lang="en-US"/>
          </a:p>
        </p:txBody>
      </p:sp>
    </p:spTree>
    <p:extLst>
      <p:ext uri="{BB962C8B-B14F-4D97-AF65-F5344CB8AC3E}">
        <p14:creationId xmlns:p14="http://schemas.microsoft.com/office/powerpoint/2010/main" val="5137487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72</a:t>
            </a:fld>
            <a:endParaRPr lang="en-US"/>
          </a:p>
        </p:txBody>
      </p:sp>
    </p:spTree>
    <p:extLst>
      <p:ext uri="{BB962C8B-B14F-4D97-AF65-F5344CB8AC3E}">
        <p14:creationId xmlns:p14="http://schemas.microsoft.com/office/powerpoint/2010/main" val="27523570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defTabSz="914377">
              <a:lnSpc>
                <a:spcPct val="120000"/>
              </a:lnSpc>
              <a:spcAft>
                <a:spcPts val="0"/>
              </a:spcAft>
              <a:buNone/>
              <a:defRPr/>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73</a:t>
            </a:fld>
            <a:endParaRPr lang="en-US"/>
          </a:p>
        </p:txBody>
      </p:sp>
    </p:spTree>
    <p:extLst>
      <p:ext uri="{BB962C8B-B14F-4D97-AF65-F5344CB8AC3E}">
        <p14:creationId xmlns:p14="http://schemas.microsoft.com/office/powerpoint/2010/main" val="253518986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74</a:t>
            </a:fld>
            <a:endParaRPr lang="en-US"/>
          </a:p>
        </p:txBody>
      </p:sp>
    </p:spTree>
    <p:extLst>
      <p:ext uri="{BB962C8B-B14F-4D97-AF65-F5344CB8AC3E}">
        <p14:creationId xmlns:p14="http://schemas.microsoft.com/office/powerpoint/2010/main" val="181901932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75</a:t>
            </a:fld>
            <a:endParaRPr lang="en-US"/>
          </a:p>
        </p:txBody>
      </p:sp>
    </p:spTree>
    <p:extLst>
      <p:ext uri="{BB962C8B-B14F-4D97-AF65-F5344CB8AC3E}">
        <p14:creationId xmlns:p14="http://schemas.microsoft.com/office/powerpoint/2010/main" val="44669392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76</a:t>
            </a:fld>
            <a:endParaRPr lang="en-US"/>
          </a:p>
        </p:txBody>
      </p:sp>
    </p:spTree>
    <p:extLst>
      <p:ext uri="{BB962C8B-B14F-4D97-AF65-F5344CB8AC3E}">
        <p14:creationId xmlns:p14="http://schemas.microsoft.com/office/powerpoint/2010/main" val="805787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8</a:t>
            </a:fld>
            <a:endParaRPr lang="en-US"/>
          </a:p>
        </p:txBody>
      </p:sp>
    </p:spTree>
    <p:extLst>
      <p:ext uri="{BB962C8B-B14F-4D97-AF65-F5344CB8AC3E}">
        <p14:creationId xmlns:p14="http://schemas.microsoft.com/office/powerpoint/2010/main" val="470762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9</a:t>
            </a:fld>
            <a:endParaRPr lang="en-US"/>
          </a:p>
        </p:txBody>
      </p:sp>
    </p:spTree>
    <p:extLst>
      <p:ext uri="{BB962C8B-B14F-4D97-AF65-F5344CB8AC3E}">
        <p14:creationId xmlns:p14="http://schemas.microsoft.com/office/powerpoint/2010/main" val="1610684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27641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1084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17237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7566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732647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23944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7"/>
            <a:ext cx="12192000" cy="640081"/>
          </a:xfrm>
        </p:spPr>
        <p:txBody>
          <a:bodyPr lIns="0" rIns="0">
            <a:normAutofit/>
          </a:bodyPr>
          <a:lstStyle>
            <a:lvl1pPr marL="0" indent="0" algn="ctr">
              <a:spcBef>
                <a:spcPts val="0"/>
              </a:spcBef>
              <a:spcAft>
                <a:spcPts val="0"/>
              </a:spcAft>
              <a:buNone/>
              <a:defRPr sz="2400" b="1"/>
            </a:lvl1pPr>
          </a:lstStyle>
          <a:p>
            <a:pPr lvl="0"/>
            <a:r>
              <a:rPr lang="en-US"/>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98860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3777671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3925212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126475"/>
            <a:ext cx="10992542" cy="4899675"/>
          </a:xfrm>
        </p:spPr>
        <p:txBody>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561795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94C2E-0B85-4326-808D-280AFC744F3E}"/>
              </a:ext>
            </a:extLst>
          </p:cNvPr>
          <p:cNvSpPr>
            <a:spLocks noGrp="1"/>
          </p:cNvSpPr>
          <p:nvPr>
            <p:ph type="title"/>
          </p:nvPr>
        </p:nvSpPr>
        <p:spPr/>
        <p:txBody>
          <a:bodyPr/>
          <a:lstStyle/>
          <a:p>
            <a:r>
              <a:rPr lang="en-US"/>
              <a:t>Click to edit Master title style</a:t>
            </a:r>
          </a:p>
        </p:txBody>
      </p:sp>
      <p:sp>
        <p:nvSpPr>
          <p:cNvPr id="6" name="TextBox 5">
            <a:extLst>
              <a:ext uri="{FF2B5EF4-FFF2-40B4-BE49-F238E27FC236}">
                <a16:creationId xmlns:a16="http://schemas.microsoft.com/office/drawing/2014/main" id="{646211DB-9967-4B66-AF72-5D96ECAB8B3A}"/>
              </a:ext>
            </a:extLst>
          </p:cNvPr>
          <p:cNvSpPr txBox="1"/>
          <p:nvPr userDrawn="1"/>
        </p:nvSpPr>
        <p:spPr>
          <a:xfrm>
            <a:off x="4562979" y="1647548"/>
            <a:ext cx="3266571" cy="569871"/>
          </a:xfrm>
          <a:prstGeom prst="rect">
            <a:avLst/>
          </a:prstGeom>
          <a:solidFill>
            <a:srgbClr val="734965"/>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Palatino Linotype"/>
              <a:ea typeface="+mn-ea"/>
              <a:cs typeface="+mn-cs"/>
            </a:endParaRPr>
          </a:p>
        </p:txBody>
      </p:sp>
      <p:sp>
        <p:nvSpPr>
          <p:cNvPr id="8" name="Text Placeholder 7">
            <a:extLst>
              <a:ext uri="{FF2B5EF4-FFF2-40B4-BE49-F238E27FC236}">
                <a16:creationId xmlns:a16="http://schemas.microsoft.com/office/drawing/2014/main" id="{00837F1B-9077-416C-9F50-FA6C23E5FCCF}"/>
              </a:ext>
            </a:extLst>
          </p:cNvPr>
          <p:cNvSpPr>
            <a:spLocks noGrp="1"/>
          </p:cNvSpPr>
          <p:nvPr>
            <p:ph type="body" sz="quarter" idx="12"/>
          </p:nvPr>
        </p:nvSpPr>
        <p:spPr>
          <a:xfrm>
            <a:off x="4664075" y="1714500"/>
            <a:ext cx="2868613" cy="422275"/>
          </a:xfrm>
        </p:spPr>
        <p:txBody>
          <a:bodyPr rIns="91440">
            <a:noAutofit/>
          </a:bodyPr>
          <a:lstStyle>
            <a:lvl1pPr marL="0" indent="0" algn="ctr">
              <a:buNone/>
              <a:defRPr sz="2400">
                <a:solidFill>
                  <a:schemeClr val="bg1"/>
                </a:solidFill>
              </a:defRPr>
            </a:lvl1pPr>
          </a:lstStyle>
          <a:p>
            <a:pPr lvl="0"/>
            <a:endParaRPr lang="en-US"/>
          </a:p>
        </p:txBody>
      </p:sp>
      <p:sp>
        <p:nvSpPr>
          <p:cNvPr id="5" name="Content Placeholder 4">
            <a:extLst>
              <a:ext uri="{FF2B5EF4-FFF2-40B4-BE49-F238E27FC236}">
                <a16:creationId xmlns:a16="http://schemas.microsoft.com/office/drawing/2014/main" id="{B638F6B8-222F-4E9A-A086-615473AD5BCB}"/>
              </a:ext>
            </a:extLst>
          </p:cNvPr>
          <p:cNvSpPr>
            <a:spLocks noGrp="1"/>
          </p:cNvSpPr>
          <p:nvPr>
            <p:ph sz="quarter" idx="11"/>
          </p:nvPr>
        </p:nvSpPr>
        <p:spPr>
          <a:xfrm>
            <a:off x="3635375" y="2377440"/>
            <a:ext cx="5715000" cy="3497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64AE85A9-1FA7-41D7-8CFD-6E6B8122B18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745802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88781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_Content_ProTip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0" y="1126474"/>
            <a:ext cx="10959292" cy="4844619"/>
          </a:xfrm>
        </p:spPr>
        <p:txBody>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Rounded Corners 5">
            <a:extLst>
              <a:ext uri="{FF2B5EF4-FFF2-40B4-BE49-F238E27FC236}">
                <a16:creationId xmlns:a16="http://schemas.microsoft.com/office/drawing/2014/main" id="{A4BB1D4B-CABB-4DEA-8DBB-BB0E25BA2D41}"/>
              </a:ext>
            </a:extLst>
          </p:cNvPr>
          <p:cNvSpPr/>
          <p:nvPr userDrawn="1"/>
        </p:nvSpPr>
        <p:spPr>
          <a:xfrm>
            <a:off x="6409631" y="6026150"/>
            <a:ext cx="4556176" cy="780211"/>
          </a:xfrm>
          <a:prstGeom prst="roundRect">
            <a:avLst/>
          </a:prstGeom>
          <a:solidFill>
            <a:schemeClr val="accent5">
              <a:lumMod val="20000"/>
              <a:lumOff val="80000"/>
            </a:schemeClr>
          </a:solidFill>
          <a:ln w="38100">
            <a:solidFill>
              <a:srgbClr val="104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prstClr val="black"/>
                </a:solidFill>
                <a:effectLst/>
                <a:uLnTx/>
                <a:uFillTx/>
                <a:latin typeface="Palatino Linotype"/>
                <a:ea typeface="+mn-ea"/>
                <a:cs typeface="+mn-cs"/>
              </a:rPr>
              <a:t>          </a:t>
            </a:r>
            <a:endParaRPr kumimoji="0" lang="en-US" sz="2000" b="0" i="1" u="none" strike="noStrike" kern="1200" cap="none" spc="0" normalizeH="0" baseline="0" noProof="0">
              <a:ln>
                <a:noFill/>
              </a:ln>
              <a:solidFill>
                <a:prstClr val="black"/>
              </a:solidFill>
              <a:effectLst/>
              <a:uLnTx/>
              <a:uFillTx/>
              <a:latin typeface="Palatino Linotype"/>
              <a:ea typeface="+mn-ea"/>
              <a:cs typeface="+mn-cs"/>
            </a:endParaRPr>
          </a:p>
        </p:txBody>
      </p:sp>
      <p:pic>
        <p:nvPicPr>
          <p:cNvPr id="7" name="Graphic 6" descr="Lightbulb and gear">
            <a:extLst>
              <a:ext uri="{FF2B5EF4-FFF2-40B4-BE49-F238E27FC236}">
                <a16:creationId xmlns:a16="http://schemas.microsoft.com/office/drawing/2014/main" id="{3B540F6D-FE43-4816-AF58-A4AE27BDDFB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07110" y="6085637"/>
            <a:ext cx="651228" cy="651228"/>
          </a:xfrm>
          <a:prstGeom prst="rect">
            <a:avLst/>
          </a:prstGeom>
        </p:spPr>
      </p:pic>
      <p:sp>
        <p:nvSpPr>
          <p:cNvPr id="8" name="Text Placeholder 7">
            <a:extLst>
              <a:ext uri="{FF2B5EF4-FFF2-40B4-BE49-F238E27FC236}">
                <a16:creationId xmlns:a16="http://schemas.microsoft.com/office/drawing/2014/main" id="{662D1FE3-1D13-4D4D-80AE-BC763AC19E4F}"/>
              </a:ext>
            </a:extLst>
          </p:cNvPr>
          <p:cNvSpPr>
            <a:spLocks noGrp="1"/>
          </p:cNvSpPr>
          <p:nvPr>
            <p:ph type="body" sz="quarter" idx="12"/>
          </p:nvPr>
        </p:nvSpPr>
        <p:spPr>
          <a:xfrm>
            <a:off x="7158037" y="6084888"/>
            <a:ext cx="3807769" cy="651228"/>
          </a:xfrm>
        </p:spPr>
        <p:txBody>
          <a:bodyPr lIns="0" rIns="0">
            <a:noAutofit/>
          </a:bodyPr>
          <a:lstStyle>
            <a:lvl1pPr marL="0" indent="0">
              <a:buNone/>
              <a:defRPr sz="1600"/>
            </a:lvl1pPr>
          </a:lstStyle>
          <a:p>
            <a:pPr lvl="0"/>
            <a:endParaRPr lang="en-US"/>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416085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_Content_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0" y="1126475"/>
            <a:ext cx="10992543" cy="4793679"/>
          </a:xfrm>
        </p:spPr>
        <p:txBody>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Rounded Corners 5">
            <a:extLst>
              <a:ext uri="{FF2B5EF4-FFF2-40B4-BE49-F238E27FC236}">
                <a16:creationId xmlns:a16="http://schemas.microsoft.com/office/drawing/2014/main" id="{03E2A3FB-83DB-42DF-835A-DD3F8988D5FC}"/>
              </a:ext>
              <a:ext uri="{C183D7F6-B498-43B3-948B-1728B52AA6E4}">
                <adec:decorative xmlns:adec="http://schemas.microsoft.com/office/drawing/2017/decorative" val="1"/>
              </a:ext>
            </a:extLst>
          </p:cNvPr>
          <p:cNvSpPr/>
          <p:nvPr userDrawn="1"/>
        </p:nvSpPr>
        <p:spPr>
          <a:xfrm>
            <a:off x="8582211" y="6043081"/>
            <a:ext cx="2156573" cy="702896"/>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a:ln>
                <a:noFill/>
              </a:ln>
              <a:solidFill>
                <a:prstClr val="black"/>
              </a:solidFill>
              <a:effectLst/>
              <a:uLnTx/>
              <a:uFillTx/>
              <a:latin typeface="Palatino Linotype"/>
              <a:ea typeface="+mn-ea"/>
              <a:cs typeface="+mn-cs"/>
            </a:endParaRPr>
          </a:p>
        </p:txBody>
      </p:sp>
      <p:sp>
        <p:nvSpPr>
          <p:cNvPr id="7" name="Text Placeholder 6">
            <a:extLst>
              <a:ext uri="{FF2B5EF4-FFF2-40B4-BE49-F238E27FC236}">
                <a16:creationId xmlns:a16="http://schemas.microsoft.com/office/drawing/2014/main" id="{5E3D8BC5-D332-40CF-8045-1B2ABCE7BC63}"/>
              </a:ext>
            </a:extLst>
          </p:cNvPr>
          <p:cNvSpPr>
            <a:spLocks noGrp="1"/>
          </p:cNvSpPr>
          <p:nvPr>
            <p:ph type="body" sz="quarter" idx="12" hasCustomPrompt="1"/>
          </p:nvPr>
        </p:nvSpPr>
        <p:spPr>
          <a:xfrm>
            <a:off x="8701088" y="6127750"/>
            <a:ext cx="1866900" cy="495300"/>
          </a:xfrm>
        </p:spPr>
        <p:txBody>
          <a:bodyPr lIns="0" rIns="0"/>
          <a:lstStyle>
            <a:lvl1pPr marL="0" indent="0" algn="ctr">
              <a:buNone/>
              <a:defRPr sz="2200" b="1"/>
            </a:lvl1pPr>
          </a:lstStyle>
          <a:p>
            <a:pPr lvl="0"/>
            <a:r>
              <a:rPr lang="en-US"/>
              <a:t>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a:xfrm>
            <a:off x="10831397" y="6257197"/>
            <a:ext cx="59952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41548782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_Content_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126476"/>
            <a:ext cx="10967604" cy="4810458"/>
          </a:xfrm>
        </p:spPr>
        <p:txBody>
          <a:bodyPr/>
          <a:lstStyle>
            <a:lvl1pPr>
              <a:defRPr sz="3600"/>
            </a:lvl1pPr>
            <a:lvl2pPr>
              <a:defRPr sz="3200"/>
            </a:lvl2pPr>
            <a:lvl3pPr>
              <a:defRPr sz="28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Rounded Corners 7">
            <a:extLst>
              <a:ext uri="{FF2B5EF4-FFF2-40B4-BE49-F238E27FC236}">
                <a16:creationId xmlns:a16="http://schemas.microsoft.com/office/drawing/2014/main" id="{6DE5FFD6-2915-4ACA-84B8-9650FC214173}"/>
              </a:ext>
              <a:ext uri="{C183D7F6-B498-43B3-948B-1728B52AA6E4}">
                <adec:decorative xmlns:adec="http://schemas.microsoft.com/office/drawing/2017/decorative" val="1"/>
              </a:ext>
            </a:extLst>
          </p:cNvPr>
          <p:cNvSpPr/>
          <p:nvPr userDrawn="1"/>
        </p:nvSpPr>
        <p:spPr>
          <a:xfrm>
            <a:off x="8597621" y="6065650"/>
            <a:ext cx="2114103" cy="748217"/>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Palatino Linotype"/>
              <a:ea typeface="+mn-ea"/>
              <a:cs typeface="+mn-cs"/>
            </a:endParaRPr>
          </a:p>
        </p:txBody>
      </p:sp>
      <p:sp>
        <p:nvSpPr>
          <p:cNvPr id="7" name="Text Placeholder 6">
            <a:extLst>
              <a:ext uri="{FF2B5EF4-FFF2-40B4-BE49-F238E27FC236}">
                <a16:creationId xmlns:a16="http://schemas.microsoft.com/office/drawing/2014/main" id="{5E3D8BC5-D332-40CF-8045-1B2ABCE7BC63}"/>
              </a:ext>
            </a:extLst>
          </p:cNvPr>
          <p:cNvSpPr>
            <a:spLocks noGrp="1"/>
          </p:cNvSpPr>
          <p:nvPr>
            <p:ph type="body" sz="quarter" idx="12" hasCustomPrompt="1"/>
          </p:nvPr>
        </p:nvSpPr>
        <p:spPr>
          <a:xfrm>
            <a:off x="8701087" y="6127750"/>
            <a:ext cx="1910765" cy="495300"/>
          </a:xfrm>
        </p:spPr>
        <p:txBody>
          <a:bodyPr lIns="0" rIns="0"/>
          <a:lstStyle>
            <a:lvl1pPr marL="0" indent="0" algn="ctr">
              <a:buNone/>
              <a:defRPr sz="2400" b="1">
                <a:solidFill>
                  <a:schemeClr val="bg1"/>
                </a:solidFill>
              </a:defRPr>
            </a:lvl1pPr>
          </a:lstStyle>
          <a:p>
            <a:pPr lvl="0"/>
            <a:r>
              <a:rPr lang="en-US"/>
              <a:t>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a:xfrm>
            <a:off x="10831397" y="6257197"/>
            <a:ext cx="59952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401613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_Content_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126476"/>
            <a:ext cx="10959291" cy="4784180"/>
          </a:xfrm>
        </p:spPr>
        <p:txBody>
          <a:bodyPr/>
          <a:lstStyle>
            <a:lvl1pPr>
              <a:defRPr sz="3600"/>
            </a:lvl1pPr>
            <a:lvl2pPr>
              <a:defRPr sz="3200"/>
            </a:lvl2pPr>
            <a:lvl3pPr>
              <a:defRPr sz="28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Rounded Corners 8">
            <a:extLst>
              <a:ext uri="{FF2B5EF4-FFF2-40B4-BE49-F238E27FC236}">
                <a16:creationId xmlns:a16="http://schemas.microsoft.com/office/drawing/2014/main" id="{2269F3B5-B5AA-4101-A5C1-1AE585B36893}"/>
              </a:ext>
              <a:ext uri="{C183D7F6-B498-43B3-948B-1728B52AA6E4}">
                <adec:decorative xmlns:adec="http://schemas.microsoft.com/office/drawing/2017/decorative" val="1"/>
              </a:ext>
            </a:extLst>
          </p:cNvPr>
          <p:cNvSpPr/>
          <p:nvPr userDrawn="1"/>
        </p:nvSpPr>
        <p:spPr>
          <a:xfrm>
            <a:off x="8639821" y="6027885"/>
            <a:ext cx="2245783" cy="71166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a:ln>
                <a:noFill/>
              </a:ln>
              <a:solidFill>
                <a:prstClr val="black"/>
              </a:solidFill>
              <a:effectLst/>
              <a:uLnTx/>
              <a:uFillTx/>
              <a:latin typeface="Palatino Linotype"/>
              <a:ea typeface="+mn-ea"/>
              <a:cs typeface="+mn-cs"/>
            </a:endParaRPr>
          </a:p>
        </p:txBody>
      </p:sp>
      <p:sp>
        <p:nvSpPr>
          <p:cNvPr id="7" name="Text Placeholder 6">
            <a:extLst>
              <a:ext uri="{FF2B5EF4-FFF2-40B4-BE49-F238E27FC236}">
                <a16:creationId xmlns:a16="http://schemas.microsoft.com/office/drawing/2014/main" id="{5E3D8BC5-D332-40CF-8045-1B2ABCE7BC63}"/>
              </a:ext>
            </a:extLst>
          </p:cNvPr>
          <p:cNvSpPr>
            <a:spLocks noGrp="1"/>
          </p:cNvSpPr>
          <p:nvPr>
            <p:ph type="body" sz="quarter" idx="12" hasCustomPrompt="1"/>
          </p:nvPr>
        </p:nvSpPr>
        <p:spPr>
          <a:xfrm>
            <a:off x="8701087" y="6127750"/>
            <a:ext cx="2130309" cy="495300"/>
          </a:xfrm>
        </p:spPr>
        <p:txBody>
          <a:bodyPr lIns="0" rIns="0"/>
          <a:lstStyle>
            <a:lvl1pPr marL="0" indent="0" algn="ctr">
              <a:buNone/>
              <a:defRPr sz="2400" b="1"/>
            </a:lvl1pPr>
          </a:lstStyle>
          <a:p>
            <a:pPr lvl="0"/>
            <a:r>
              <a:rPr lang="en-US"/>
              <a:t>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a:xfrm>
            <a:off x="10831397" y="6257197"/>
            <a:ext cx="59952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4218297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itle_Content_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hasCustomPrompt="1"/>
          </p:nvPr>
        </p:nvSpPr>
        <p:spPr>
          <a:xfrm>
            <a:off x="171451" y="1126476"/>
            <a:ext cx="11000854" cy="4784180"/>
          </a:xfrm>
        </p:spPr>
        <p:txBody>
          <a:bodyPr/>
          <a:lstStyle>
            <a:lvl1pPr>
              <a:defRPr sz="3600"/>
            </a:lvl1pPr>
            <a:lvl2pPr>
              <a:defRPr sz="3200"/>
            </a:lvl2pPr>
            <a:lvl3pPr>
              <a:defRPr sz="28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Rounded Corners 8">
            <a:extLst>
              <a:ext uri="{FF2B5EF4-FFF2-40B4-BE49-F238E27FC236}">
                <a16:creationId xmlns:a16="http://schemas.microsoft.com/office/drawing/2014/main" id="{2269F3B5-B5AA-4101-A5C1-1AE585B36893}"/>
              </a:ext>
              <a:ext uri="{C183D7F6-B498-43B3-948B-1728B52AA6E4}">
                <adec:decorative xmlns:adec="http://schemas.microsoft.com/office/drawing/2017/decorative" val="1"/>
              </a:ext>
            </a:extLst>
          </p:cNvPr>
          <p:cNvSpPr/>
          <p:nvPr userDrawn="1"/>
        </p:nvSpPr>
        <p:spPr>
          <a:xfrm>
            <a:off x="8639821" y="6027885"/>
            <a:ext cx="2245783" cy="711667"/>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a:ln>
                <a:noFill/>
              </a:ln>
              <a:solidFill>
                <a:prstClr val="black"/>
              </a:solidFill>
              <a:effectLst/>
              <a:uLnTx/>
              <a:uFillTx/>
              <a:latin typeface="Palatino Linotype"/>
              <a:ea typeface="+mn-ea"/>
              <a:cs typeface="+mn-cs"/>
            </a:endParaRPr>
          </a:p>
        </p:txBody>
      </p:sp>
      <p:sp>
        <p:nvSpPr>
          <p:cNvPr id="7" name="Text Placeholder 6">
            <a:extLst>
              <a:ext uri="{FF2B5EF4-FFF2-40B4-BE49-F238E27FC236}">
                <a16:creationId xmlns:a16="http://schemas.microsoft.com/office/drawing/2014/main" id="{5E3D8BC5-D332-40CF-8045-1B2ABCE7BC63}"/>
              </a:ext>
            </a:extLst>
          </p:cNvPr>
          <p:cNvSpPr>
            <a:spLocks noGrp="1"/>
          </p:cNvSpPr>
          <p:nvPr>
            <p:ph type="body" sz="quarter" idx="12" hasCustomPrompt="1"/>
          </p:nvPr>
        </p:nvSpPr>
        <p:spPr>
          <a:xfrm>
            <a:off x="8701087" y="6127750"/>
            <a:ext cx="2130309" cy="495300"/>
          </a:xfrm>
        </p:spPr>
        <p:txBody>
          <a:bodyPr lIns="0" rIns="0">
            <a:noAutofit/>
          </a:bodyPr>
          <a:lstStyle>
            <a:lvl1pPr marL="0" indent="0" algn="ctr">
              <a:buNone/>
              <a:defRPr sz="2000" b="1"/>
            </a:lvl1pPr>
            <a:lvl2pPr>
              <a:defRPr sz="2000"/>
            </a:lvl2pPr>
            <a:lvl3pPr>
              <a:defRPr sz="2000"/>
            </a:lvl3pPr>
            <a:lvl4pPr>
              <a:defRPr sz="2000"/>
            </a:lvl4pPr>
            <a:lvl5pPr>
              <a:defRPr sz="2000"/>
            </a:lvl5pPr>
          </a:lstStyle>
          <a:p>
            <a:pPr lvl="0"/>
            <a:r>
              <a:rPr lang="en-US"/>
              <a:t>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a:xfrm>
            <a:off x="10831397" y="6257197"/>
            <a:ext cx="59952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8540879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Title_Content_Di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126475"/>
            <a:ext cx="10942665" cy="4835917"/>
          </a:xfrm>
        </p:spPr>
        <p:txBody>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Rounded Corners 8">
            <a:extLst>
              <a:ext uri="{FF2B5EF4-FFF2-40B4-BE49-F238E27FC236}">
                <a16:creationId xmlns:a16="http://schemas.microsoft.com/office/drawing/2014/main" id="{2269F3B5-B5AA-4101-A5C1-1AE585B36893}"/>
              </a:ext>
              <a:ext uri="{C183D7F6-B498-43B3-948B-1728B52AA6E4}">
                <adec:decorative xmlns:adec="http://schemas.microsoft.com/office/drawing/2017/decorative" val="1"/>
              </a:ext>
            </a:extLst>
          </p:cNvPr>
          <p:cNvSpPr/>
          <p:nvPr userDrawn="1"/>
        </p:nvSpPr>
        <p:spPr>
          <a:xfrm>
            <a:off x="8639821" y="6027885"/>
            <a:ext cx="2245783" cy="711667"/>
          </a:xfrm>
          <a:prstGeom prst="round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a:ln>
                <a:noFill/>
              </a:ln>
              <a:solidFill>
                <a:prstClr val="white"/>
              </a:solidFill>
              <a:effectLst/>
              <a:uLnTx/>
              <a:uFillTx/>
              <a:latin typeface="Palatino Linotype"/>
              <a:ea typeface="+mn-ea"/>
              <a:cs typeface="+mn-cs"/>
            </a:endParaRPr>
          </a:p>
        </p:txBody>
      </p:sp>
      <p:sp>
        <p:nvSpPr>
          <p:cNvPr id="7" name="Text Placeholder 6">
            <a:extLst>
              <a:ext uri="{FF2B5EF4-FFF2-40B4-BE49-F238E27FC236}">
                <a16:creationId xmlns:a16="http://schemas.microsoft.com/office/drawing/2014/main" id="{5E3D8BC5-D332-40CF-8045-1B2ABCE7BC63}"/>
              </a:ext>
            </a:extLst>
          </p:cNvPr>
          <p:cNvSpPr>
            <a:spLocks noGrp="1"/>
          </p:cNvSpPr>
          <p:nvPr>
            <p:ph type="body" sz="quarter" idx="12" hasCustomPrompt="1"/>
          </p:nvPr>
        </p:nvSpPr>
        <p:spPr>
          <a:xfrm>
            <a:off x="8701087" y="6079622"/>
            <a:ext cx="2130309" cy="659930"/>
          </a:xfrm>
        </p:spPr>
        <p:txBody>
          <a:bodyPr lIns="0" rIns="0">
            <a:noAutofit/>
          </a:bodyPr>
          <a:lstStyle>
            <a:lvl1pPr marL="0" indent="0" algn="ctr">
              <a:buNone/>
              <a:defRPr sz="2000" b="1">
                <a:solidFill>
                  <a:schemeClr val="tx1"/>
                </a:solidFill>
              </a:defRPr>
            </a:lvl1pPr>
            <a:lvl2pPr>
              <a:defRPr sz="2000"/>
            </a:lvl2pPr>
            <a:lvl3pPr>
              <a:defRPr sz="2000"/>
            </a:lvl3pPr>
            <a:lvl4pPr>
              <a:defRPr sz="2000"/>
            </a:lvl4pPr>
            <a:lvl5pPr>
              <a:defRPr sz="2000"/>
            </a:lvl5pPr>
          </a:lstStyle>
          <a:p>
            <a:pPr lvl="0"/>
            <a:r>
              <a:rPr lang="en-US"/>
              <a:t>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a:xfrm>
            <a:off x="10831397" y="6257197"/>
            <a:ext cx="59952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5248177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_Content_Adu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126475"/>
            <a:ext cx="10975916" cy="4899675"/>
          </a:xfrm>
        </p:spPr>
        <p:txBody>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Rounded Corners 7">
            <a:extLst>
              <a:ext uri="{FF2B5EF4-FFF2-40B4-BE49-F238E27FC236}">
                <a16:creationId xmlns:a16="http://schemas.microsoft.com/office/drawing/2014/main" id="{6DE5FFD6-2915-4ACA-84B8-9650FC214173}"/>
              </a:ext>
              <a:ext uri="{C183D7F6-B498-43B3-948B-1728B52AA6E4}">
                <adec:decorative xmlns:adec="http://schemas.microsoft.com/office/drawing/2017/decorative" val="1"/>
              </a:ext>
            </a:extLst>
          </p:cNvPr>
          <p:cNvSpPr/>
          <p:nvPr userDrawn="1"/>
        </p:nvSpPr>
        <p:spPr>
          <a:xfrm>
            <a:off x="8597621" y="6065650"/>
            <a:ext cx="2114103" cy="748217"/>
          </a:xfrm>
          <a:prstGeom prst="roundRect">
            <a:avLst/>
          </a:prstGeom>
          <a:solidFill>
            <a:srgbClr val="5D28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Palatino Linotype"/>
              <a:ea typeface="+mn-ea"/>
              <a:cs typeface="+mn-cs"/>
            </a:endParaRPr>
          </a:p>
        </p:txBody>
      </p:sp>
      <p:sp>
        <p:nvSpPr>
          <p:cNvPr id="7" name="Text Placeholder 6">
            <a:extLst>
              <a:ext uri="{FF2B5EF4-FFF2-40B4-BE49-F238E27FC236}">
                <a16:creationId xmlns:a16="http://schemas.microsoft.com/office/drawing/2014/main" id="{5E3D8BC5-D332-40CF-8045-1B2ABCE7BC63}"/>
              </a:ext>
            </a:extLst>
          </p:cNvPr>
          <p:cNvSpPr>
            <a:spLocks noGrp="1"/>
          </p:cNvSpPr>
          <p:nvPr>
            <p:ph type="body" sz="quarter" idx="12" hasCustomPrompt="1"/>
          </p:nvPr>
        </p:nvSpPr>
        <p:spPr>
          <a:xfrm>
            <a:off x="8701087" y="6127750"/>
            <a:ext cx="1910765" cy="495300"/>
          </a:xfrm>
        </p:spPr>
        <p:txBody>
          <a:bodyPr lIns="0" rIns="0"/>
          <a:lstStyle>
            <a:lvl1pPr marL="0" indent="0" algn="ctr">
              <a:buNone/>
              <a:defRPr sz="2400" b="1">
                <a:solidFill>
                  <a:schemeClr val="bg1"/>
                </a:solidFill>
              </a:defRPr>
            </a:lvl1pPr>
          </a:lstStyle>
          <a:p>
            <a:pPr lvl="0"/>
            <a:r>
              <a:rPr lang="en-US"/>
              <a:t>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a:xfrm>
            <a:off x="10831397" y="6257197"/>
            <a:ext cx="59952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42283834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Oval 5">
            <a:extLst>
              <a:ext uri="{FF2B5EF4-FFF2-40B4-BE49-F238E27FC236}">
                <a16:creationId xmlns:a16="http://schemas.microsoft.com/office/drawing/2014/main" id="{3E658FFF-5F48-434C-8981-0BCB1277F13D}"/>
              </a:ext>
              <a:ext uri="{C183D7F6-B498-43B3-948B-1728B52AA6E4}">
                <adec:decorative xmlns:adec="http://schemas.microsoft.com/office/drawing/2017/decorative" val="1"/>
              </a:ext>
            </a:extLst>
          </p:cNvPr>
          <p:cNvSpPr/>
          <p:nvPr userDrawn="1"/>
        </p:nvSpPr>
        <p:spPr>
          <a:xfrm>
            <a:off x="9129075" y="3004794"/>
            <a:ext cx="2506579" cy="2597150"/>
          </a:xfrm>
          <a:prstGeom prst="ellipse">
            <a:avLst/>
          </a:prstGeom>
          <a:solidFill>
            <a:srgbClr val="104E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pic>
        <p:nvPicPr>
          <p:cNvPr id="7" name="Graphic 6">
            <a:extLst>
              <a:ext uri="{FF2B5EF4-FFF2-40B4-BE49-F238E27FC236}">
                <a16:creationId xmlns:a16="http://schemas.microsoft.com/office/drawing/2014/main" id="{1735A179-A125-4D35-BA3A-DCDC8D120BC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03744" y="3555688"/>
            <a:ext cx="1655731" cy="1655731"/>
          </a:xfrm>
          <a:prstGeom prst="rect">
            <a:avLst/>
          </a:prstGeom>
        </p:spPr>
      </p:pic>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
        <p:nvSpPr>
          <p:cNvPr id="4" name="Text Placeholder 4">
            <a:extLst>
              <a:ext uri="{FF2B5EF4-FFF2-40B4-BE49-F238E27FC236}">
                <a16:creationId xmlns:a16="http://schemas.microsoft.com/office/drawing/2014/main" id="{5BE00DF0-29BE-7194-D7D6-2C761F2EC3A8}"/>
              </a:ext>
            </a:extLst>
          </p:cNvPr>
          <p:cNvSpPr>
            <a:spLocks noGrp="1"/>
          </p:cNvSpPr>
          <p:nvPr>
            <p:ph type="body" sz="quarter" idx="13"/>
          </p:nvPr>
        </p:nvSpPr>
        <p:spPr>
          <a:xfrm>
            <a:off x="176214" y="1126475"/>
            <a:ext cx="8952862" cy="4887826"/>
          </a:xfrm>
        </p:spPr>
        <p:txBody>
          <a:bodyPr rIns="274320"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06986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_Graphic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7" name="Oval 6">
            <a:extLst>
              <a:ext uri="{FF2B5EF4-FFF2-40B4-BE49-F238E27FC236}">
                <a16:creationId xmlns:a16="http://schemas.microsoft.com/office/drawing/2014/main" id="{49BE370B-65EF-41E1-BF9B-24FEA6C93092}"/>
              </a:ext>
              <a:ext uri="{C183D7F6-B498-43B3-948B-1728B52AA6E4}">
                <adec:decorative xmlns:adec="http://schemas.microsoft.com/office/drawing/2017/decorative" val="1"/>
              </a:ext>
            </a:extLst>
          </p:cNvPr>
          <p:cNvSpPr/>
          <p:nvPr userDrawn="1"/>
        </p:nvSpPr>
        <p:spPr>
          <a:xfrm>
            <a:off x="451130" y="1644579"/>
            <a:ext cx="3686449" cy="3596641"/>
          </a:xfrm>
          <a:prstGeom prst="ellipse">
            <a:avLst/>
          </a:prstGeom>
          <a:noFill/>
          <a:ln w="76200">
            <a:solidFill>
              <a:srgbClr val="B345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pic>
        <p:nvPicPr>
          <p:cNvPr id="6" name="Graphic">
            <a:extLst>
              <a:ext uri="{FF2B5EF4-FFF2-40B4-BE49-F238E27FC236}">
                <a16:creationId xmlns:a16="http://schemas.microsoft.com/office/drawing/2014/main" id="{16EF3B25-1607-4568-82F8-62F2ED4D2E0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5920" y="1598861"/>
            <a:ext cx="3287486" cy="3287486"/>
          </a:xfrm>
          <a:prstGeom prst="rect">
            <a:avLst/>
          </a:prstGeom>
        </p:spPr>
      </p:pic>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4362369" y="1126475"/>
            <a:ext cx="6843187" cy="4899675"/>
          </a:xfrm>
        </p:spPr>
        <p:txBody>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567717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F9CDF-F6E9-4855-B010-2D01A1BBF98C}"/>
              </a:ext>
            </a:extLst>
          </p:cNvPr>
          <p:cNvSpPr>
            <a:spLocks noGrp="1"/>
          </p:cNvSpPr>
          <p:nvPr>
            <p:ph type="title"/>
          </p:nvPr>
        </p:nvSpPr>
        <p:spPr/>
        <p:txBody>
          <a:bodyPr/>
          <a:lstStyle/>
          <a:p>
            <a:r>
              <a:rPr lang="en-US"/>
              <a:t>Click to edit Master title style</a:t>
            </a:r>
          </a:p>
        </p:txBody>
      </p:sp>
      <p:sp>
        <p:nvSpPr>
          <p:cNvPr id="11" name="Text Placeholder 10">
            <a:extLst>
              <a:ext uri="{FF2B5EF4-FFF2-40B4-BE49-F238E27FC236}">
                <a16:creationId xmlns:a16="http://schemas.microsoft.com/office/drawing/2014/main" id="{F6A78966-CEC4-437C-A7A7-3C223B8BF76F}"/>
              </a:ext>
            </a:extLst>
          </p:cNvPr>
          <p:cNvSpPr>
            <a:spLocks noGrp="1"/>
          </p:cNvSpPr>
          <p:nvPr>
            <p:ph type="body" sz="quarter" idx="11"/>
          </p:nvPr>
        </p:nvSpPr>
        <p:spPr>
          <a:xfrm>
            <a:off x="312738" y="1249363"/>
            <a:ext cx="10798175" cy="1065212"/>
          </a:xfrm>
        </p:spPr>
        <p:txBody>
          <a:bodyPr/>
          <a:lstStyle>
            <a:lvl1pPr marL="0" indent="0">
              <a:buNone/>
              <a:defRPr/>
            </a:lvl1pPr>
          </a:lstStyle>
          <a:p>
            <a:pPr lvl="0"/>
            <a:endParaRPr lang="en-US"/>
          </a:p>
        </p:txBody>
      </p:sp>
      <p:sp>
        <p:nvSpPr>
          <p:cNvPr id="4" name="Rectangle: Rounded Corners 3">
            <a:extLst>
              <a:ext uri="{FF2B5EF4-FFF2-40B4-BE49-F238E27FC236}">
                <a16:creationId xmlns:a16="http://schemas.microsoft.com/office/drawing/2014/main" id="{47F799E5-EABA-4A0D-A4F7-14F43BC9C6B1}"/>
              </a:ext>
            </a:extLst>
          </p:cNvPr>
          <p:cNvSpPr/>
          <p:nvPr userDrawn="1"/>
        </p:nvSpPr>
        <p:spPr>
          <a:xfrm>
            <a:off x="1246983" y="2646956"/>
            <a:ext cx="3043003" cy="1220850"/>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Palatino Linotype"/>
              <a:ea typeface="+mn-ea"/>
              <a:cs typeface="+mn-cs"/>
            </a:endParaRPr>
          </a:p>
        </p:txBody>
      </p:sp>
      <p:sp>
        <p:nvSpPr>
          <p:cNvPr id="13" name="Text Placeholder 3">
            <a:extLst>
              <a:ext uri="{FF2B5EF4-FFF2-40B4-BE49-F238E27FC236}">
                <a16:creationId xmlns:a16="http://schemas.microsoft.com/office/drawing/2014/main" id="{5E8D111D-FBB3-46CE-B78B-40D9B48B15F3}"/>
              </a:ext>
            </a:extLst>
          </p:cNvPr>
          <p:cNvSpPr>
            <a:spLocks noGrp="1"/>
          </p:cNvSpPr>
          <p:nvPr>
            <p:ph type="body" sz="quarter" idx="13"/>
          </p:nvPr>
        </p:nvSpPr>
        <p:spPr>
          <a:xfrm>
            <a:off x="1422810" y="2991285"/>
            <a:ext cx="2605180" cy="532841"/>
          </a:xfrm>
        </p:spPr>
        <p:txBody>
          <a:bodyPr/>
          <a:lstStyle>
            <a:lvl1pPr marL="0" indent="0">
              <a:buNone/>
              <a:defRPr/>
            </a:lvl1pPr>
          </a:lstStyle>
          <a:p>
            <a:pPr lvl="0"/>
            <a:endParaRPr lang="en-US"/>
          </a:p>
        </p:txBody>
      </p:sp>
      <p:sp>
        <p:nvSpPr>
          <p:cNvPr id="5" name="Rectangle: Rounded Corners 4">
            <a:extLst>
              <a:ext uri="{FF2B5EF4-FFF2-40B4-BE49-F238E27FC236}">
                <a16:creationId xmlns:a16="http://schemas.microsoft.com/office/drawing/2014/main" id="{083C92FB-C2BF-407E-A01D-7E2F9E2F9607}"/>
              </a:ext>
            </a:extLst>
          </p:cNvPr>
          <p:cNvSpPr/>
          <p:nvPr userDrawn="1"/>
        </p:nvSpPr>
        <p:spPr>
          <a:xfrm>
            <a:off x="4464100" y="2631966"/>
            <a:ext cx="3043003" cy="122085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Palatino Linotype"/>
              <a:ea typeface="+mn-ea"/>
              <a:cs typeface="+mn-cs"/>
            </a:endParaRPr>
          </a:p>
        </p:txBody>
      </p:sp>
      <p:sp>
        <p:nvSpPr>
          <p:cNvPr id="14" name="Text Placeholder 4">
            <a:extLst>
              <a:ext uri="{FF2B5EF4-FFF2-40B4-BE49-F238E27FC236}">
                <a16:creationId xmlns:a16="http://schemas.microsoft.com/office/drawing/2014/main" id="{596EED65-A584-4973-849C-D8B205576F38}"/>
              </a:ext>
            </a:extLst>
          </p:cNvPr>
          <p:cNvSpPr>
            <a:spLocks noGrp="1"/>
          </p:cNvSpPr>
          <p:nvPr>
            <p:ph type="body" sz="quarter" idx="14"/>
          </p:nvPr>
        </p:nvSpPr>
        <p:spPr>
          <a:xfrm>
            <a:off x="4585500" y="2875800"/>
            <a:ext cx="2741275" cy="648326"/>
          </a:xfrm>
        </p:spPr>
        <p:txBody>
          <a:bodyPr/>
          <a:lstStyle>
            <a:lvl1pPr marL="0" indent="0">
              <a:buNone/>
              <a:defRPr/>
            </a:lvl1pPr>
          </a:lstStyle>
          <a:p>
            <a:pPr lvl="0"/>
            <a:endParaRPr lang="en-US"/>
          </a:p>
        </p:txBody>
      </p:sp>
      <p:sp>
        <p:nvSpPr>
          <p:cNvPr id="6" name="Rectangle: Rounded Corners 5">
            <a:extLst>
              <a:ext uri="{FF2B5EF4-FFF2-40B4-BE49-F238E27FC236}">
                <a16:creationId xmlns:a16="http://schemas.microsoft.com/office/drawing/2014/main" id="{E5184842-CCDA-445B-B6DD-6750AD094383}"/>
              </a:ext>
            </a:extLst>
          </p:cNvPr>
          <p:cNvSpPr/>
          <p:nvPr userDrawn="1"/>
        </p:nvSpPr>
        <p:spPr>
          <a:xfrm>
            <a:off x="7726187" y="2631966"/>
            <a:ext cx="3043003" cy="122085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Palatino Linotype"/>
              <a:ea typeface="+mn-ea"/>
              <a:cs typeface="+mn-cs"/>
            </a:endParaRPr>
          </a:p>
        </p:txBody>
      </p:sp>
      <p:sp>
        <p:nvSpPr>
          <p:cNvPr id="15" name="Text Placeholder 5">
            <a:extLst>
              <a:ext uri="{FF2B5EF4-FFF2-40B4-BE49-F238E27FC236}">
                <a16:creationId xmlns:a16="http://schemas.microsoft.com/office/drawing/2014/main" id="{874385D0-5E7C-4B51-8D7D-66BC89F73841}"/>
              </a:ext>
            </a:extLst>
          </p:cNvPr>
          <p:cNvSpPr>
            <a:spLocks noGrp="1"/>
          </p:cNvSpPr>
          <p:nvPr>
            <p:ph type="body" sz="quarter" idx="15"/>
          </p:nvPr>
        </p:nvSpPr>
        <p:spPr>
          <a:xfrm>
            <a:off x="8203742" y="2831719"/>
            <a:ext cx="2741275" cy="648326"/>
          </a:xfrm>
        </p:spPr>
        <p:txBody>
          <a:bodyPr/>
          <a:lstStyle>
            <a:lvl1pPr marL="0" indent="0">
              <a:buNone/>
              <a:defRPr/>
            </a:lvl1pPr>
          </a:lstStyle>
          <a:p>
            <a:pPr lvl="0"/>
            <a:endParaRPr lang="en-US"/>
          </a:p>
        </p:txBody>
      </p:sp>
      <p:sp>
        <p:nvSpPr>
          <p:cNvPr id="7" name="Rectangle: Rounded Corners 6">
            <a:extLst>
              <a:ext uri="{FF2B5EF4-FFF2-40B4-BE49-F238E27FC236}">
                <a16:creationId xmlns:a16="http://schemas.microsoft.com/office/drawing/2014/main" id="{5F754BD8-818E-43EA-ADBD-4BAD04463288}"/>
              </a:ext>
            </a:extLst>
          </p:cNvPr>
          <p:cNvSpPr/>
          <p:nvPr userDrawn="1"/>
        </p:nvSpPr>
        <p:spPr>
          <a:xfrm>
            <a:off x="1261973" y="3997190"/>
            <a:ext cx="3043003" cy="122085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Palatino Linotype"/>
              <a:ea typeface="+mn-ea"/>
              <a:cs typeface="+mn-cs"/>
            </a:endParaRPr>
          </a:p>
        </p:txBody>
      </p:sp>
      <p:sp>
        <p:nvSpPr>
          <p:cNvPr id="16" name="Text Placeholder 6">
            <a:extLst>
              <a:ext uri="{FF2B5EF4-FFF2-40B4-BE49-F238E27FC236}">
                <a16:creationId xmlns:a16="http://schemas.microsoft.com/office/drawing/2014/main" id="{808ABB21-3DB9-4252-9908-A66D39869083}"/>
              </a:ext>
            </a:extLst>
          </p:cNvPr>
          <p:cNvSpPr>
            <a:spLocks noGrp="1"/>
          </p:cNvSpPr>
          <p:nvPr>
            <p:ph type="body" sz="quarter" idx="16"/>
          </p:nvPr>
        </p:nvSpPr>
        <p:spPr>
          <a:xfrm>
            <a:off x="1503742" y="4212135"/>
            <a:ext cx="2741275" cy="648326"/>
          </a:xfrm>
        </p:spPr>
        <p:txBody>
          <a:bodyPr/>
          <a:lstStyle>
            <a:lvl1pPr marL="0" indent="0">
              <a:buNone/>
              <a:defRPr/>
            </a:lvl1pPr>
          </a:lstStyle>
          <a:p>
            <a:pPr lvl="0"/>
            <a:endParaRPr lang="en-US"/>
          </a:p>
        </p:txBody>
      </p:sp>
      <p:sp>
        <p:nvSpPr>
          <p:cNvPr id="8" name="Rectangle: Rounded Corners 7">
            <a:extLst>
              <a:ext uri="{FF2B5EF4-FFF2-40B4-BE49-F238E27FC236}">
                <a16:creationId xmlns:a16="http://schemas.microsoft.com/office/drawing/2014/main" id="{E566AF7A-2DC2-4DC3-ABE4-21F76E5AFE2E}"/>
              </a:ext>
            </a:extLst>
          </p:cNvPr>
          <p:cNvSpPr/>
          <p:nvPr userDrawn="1"/>
        </p:nvSpPr>
        <p:spPr>
          <a:xfrm>
            <a:off x="4464100" y="3997190"/>
            <a:ext cx="3043003" cy="122085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Palatino Linotype"/>
              <a:ea typeface="+mn-ea"/>
              <a:cs typeface="+mn-cs"/>
            </a:endParaRPr>
          </a:p>
        </p:txBody>
      </p:sp>
      <p:sp>
        <p:nvSpPr>
          <p:cNvPr id="17" name="Text Placeholder 7">
            <a:extLst>
              <a:ext uri="{FF2B5EF4-FFF2-40B4-BE49-F238E27FC236}">
                <a16:creationId xmlns:a16="http://schemas.microsoft.com/office/drawing/2014/main" id="{847F56AA-BCBB-4800-9BE4-621654921BC0}"/>
              </a:ext>
            </a:extLst>
          </p:cNvPr>
          <p:cNvSpPr>
            <a:spLocks noGrp="1"/>
          </p:cNvSpPr>
          <p:nvPr>
            <p:ph type="body" sz="quarter" idx="17"/>
          </p:nvPr>
        </p:nvSpPr>
        <p:spPr>
          <a:xfrm>
            <a:off x="4614963" y="4120771"/>
            <a:ext cx="2741275" cy="648326"/>
          </a:xfrm>
        </p:spPr>
        <p:txBody>
          <a:bodyPr/>
          <a:lstStyle>
            <a:lvl1pPr marL="0" indent="0">
              <a:buNone/>
              <a:defRPr/>
            </a:lvl1pPr>
          </a:lstStyle>
          <a:p>
            <a:pPr lvl="0"/>
            <a:endParaRPr lang="en-US"/>
          </a:p>
        </p:txBody>
      </p:sp>
      <p:sp>
        <p:nvSpPr>
          <p:cNvPr id="9" name="Rectangle: Rounded Corners 8">
            <a:extLst>
              <a:ext uri="{FF2B5EF4-FFF2-40B4-BE49-F238E27FC236}">
                <a16:creationId xmlns:a16="http://schemas.microsoft.com/office/drawing/2014/main" id="{FB5FCDCD-25B4-4E7E-8F52-4757802A20A4}"/>
              </a:ext>
            </a:extLst>
          </p:cNvPr>
          <p:cNvSpPr/>
          <p:nvPr userDrawn="1"/>
        </p:nvSpPr>
        <p:spPr>
          <a:xfrm>
            <a:off x="7726186" y="3982200"/>
            <a:ext cx="3043003" cy="1220850"/>
          </a:xfrm>
          <a:prstGeom prst="roundRect">
            <a:avLst/>
          </a:prstGeom>
          <a:solidFill>
            <a:srgbClr val="5D28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Palatino Linotype"/>
              <a:ea typeface="+mn-ea"/>
              <a:cs typeface="+mn-cs"/>
            </a:endParaRPr>
          </a:p>
        </p:txBody>
      </p:sp>
      <p:sp>
        <p:nvSpPr>
          <p:cNvPr id="18" name="Text Placeholder 8">
            <a:extLst>
              <a:ext uri="{FF2B5EF4-FFF2-40B4-BE49-F238E27FC236}">
                <a16:creationId xmlns:a16="http://schemas.microsoft.com/office/drawing/2014/main" id="{73FB649A-F27A-4399-9536-93D92FAF4734}"/>
              </a:ext>
            </a:extLst>
          </p:cNvPr>
          <p:cNvSpPr>
            <a:spLocks noGrp="1"/>
          </p:cNvSpPr>
          <p:nvPr>
            <p:ph type="body" sz="quarter" idx="18"/>
          </p:nvPr>
        </p:nvSpPr>
        <p:spPr>
          <a:xfrm>
            <a:off x="7877049" y="4170207"/>
            <a:ext cx="2741275" cy="648326"/>
          </a:xfrm>
        </p:spPr>
        <p:txBody>
          <a:bodyPr/>
          <a:lstStyle>
            <a:lvl1pPr marL="0" indent="0">
              <a:buNone/>
              <a:defRPr/>
            </a:lvl1pPr>
          </a:lstStyle>
          <a:p>
            <a:pPr lvl="0"/>
            <a:endParaRPr lang="en-US"/>
          </a:p>
        </p:txBody>
      </p:sp>
      <p:sp>
        <p:nvSpPr>
          <p:cNvPr id="12" name="Text Placeholder 10">
            <a:extLst>
              <a:ext uri="{FF2B5EF4-FFF2-40B4-BE49-F238E27FC236}">
                <a16:creationId xmlns:a16="http://schemas.microsoft.com/office/drawing/2014/main" id="{FC74F614-D789-4A69-A746-41FFD08D0126}"/>
              </a:ext>
            </a:extLst>
          </p:cNvPr>
          <p:cNvSpPr>
            <a:spLocks noGrp="1"/>
          </p:cNvSpPr>
          <p:nvPr>
            <p:ph type="body" sz="quarter" idx="12"/>
          </p:nvPr>
        </p:nvSpPr>
        <p:spPr>
          <a:xfrm>
            <a:off x="1319510" y="5446089"/>
            <a:ext cx="10096960" cy="532841"/>
          </a:xfrm>
        </p:spPr>
        <p:txBody>
          <a:bodyPr/>
          <a:lstStyle>
            <a:lvl1pPr marL="0" indent="0">
              <a:buNone/>
              <a:defRPr/>
            </a:lvl1pPr>
          </a:lstStyle>
          <a:p>
            <a:pPr lvl="0"/>
            <a:endParaRPr lang="en-US" dirty="0"/>
          </a:p>
        </p:txBody>
      </p:sp>
      <p:sp>
        <p:nvSpPr>
          <p:cNvPr id="3" name="Slide Number Placeholder 2">
            <a:extLst>
              <a:ext uri="{FF2B5EF4-FFF2-40B4-BE49-F238E27FC236}">
                <a16:creationId xmlns:a16="http://schemas.microsoft.com/office/drawing/2014/main" id="{8C777C45-5FF8-45F5-A2EB-0E324034080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624555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170466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B6828-8136-4E44-A361-B054D8D359D9}"/>
              </a:ext>
            </a:extLst>
          </p:cNvPr>
          <p:cNvSpPr>
            <a:spLocks noGrp="1"/>
          </p:cNvSpPr>
          <p:nvPr>
            <p:ph type="title"/>
          </p:nvPr>
        </p:nvSpPr>
        <p:spPr/>
        <p:txBody>
          <a:bodyPr/>
          <a:lstStyle/>
          <a:p>
            <a:r>
              <a:rPr lang="en-US"/>
              <a:t>Click to edit Master title style</a:t>
            </a:r>
          </a:p>
        </p:txBody>
      </p:sp>
      <p:sp>
        <p:nvSpPr>
          <p:cNvPr id="5" name="Content Placeholder 5">
            <a:extLst>
              <a:ext uri="{FF2B5EF4-FFF2-40B4-BE49-F238E27FC236}">
                <a16:creationId xmlns:a16="http://schemas.microsoft.com/office/drawing/2014/main" id="{F1215E2C-64E4-49FC-9975-A8CBA8DEDC07}"/>
              </a:ext>
            </a:extLst>
          </p:cNvPr>
          <p:cNvSpPr txBox="1">
            <a:spLocks noGrp="1"/>
          </p:cNvSpPr>
          <p:nvPr>
            <p:ph type="body" sz="quarter" idx="11"/>
          </p:nvPr>
        </p:nvSpPr>
        <p:spPr>
          <a:xfrm>
            <a:off x="380770" y="1250328"/>
            <a:ext cx="11849100" cy="338554"/>
          </a:xfrm>
          <a:prstGeom prst="rect">
            <a:avLst/>
          </a:prstGeom>
          <a:noFill/>
        </p:spPr>
        <p:txBody>
          <a:bodyPr wrap="square" rtlCol="0">
            <a:spAutoFit/>
          </a:bodyPr>
          <a:lstStyle/>
          <a:p>
            <a:pPr marL="0" indent="0" algn="ctr">
              <a:lnSpc>
                <a:spcPct val="100000"/>
              </a:lnSpc>
              <a:spcBef>
                <a:spcPts val="0"/>
              </a:spcBef>
              <a:spcAft>
                <a:spcPts val="600"/>
              </a:spcAft>
              <a:buNone/>
            </a:pPr>
            <a:endParaRPr lang="en-US" sz="1600" b="1">
              <a:cs typeface="Arial" panose="020B0604020202020204" pitchFamily="34" charset="0"/>
            </a:endParaRPr>
          </a:p>
        </p:txBody>
      </p:sp>
      <p:sp>
        <p:nvSpPr>
          <p:cNvPr id="9" name="Rectangle: Rounded Corners 8">
            <a:extLst>
              <a:ext uri="{FF2B5EF4-FFF2-40B4-BE49-F238E27FC236}">
                <a16:creationId xmlns:a16="http://schemas.microsoft.com/office/drawing/2014/main" id="{C6225C2A-DA4F-4822-91F7-586365AA1545}"/>
              </a:ext>
            </a:extLst>
          </p:cNvPr>
          <p:cNvSpPr/>
          <p:nvPr userDrawn="1"/>
        </p:nvSpPr>
        <p:spPr>
          <a:xfrm>
            <a:off x="518160" y="2926080"/>
            <a:ext cx="11033760" cy="3068320"/>
          </a:xfrm>
          <a:prstGeom prst="roundRect">
            <a:avLst/>
          </a:prstGeom>
          <a:noFill/>
          <a:ln>
            <a:solidFill>
              <a:srgbClr val="104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6" name="Text Placeholder 5">
            <a:extLst>
              <a:ext uri="{FF2B5EF4-FFF2-40B4-BE49-F238E27FC236}">
                <a16:creationId xmlns:a16="http://schemas.microsoft.com/office/drawing/2014/main" id="{2B728B35-4379-4197-8E00-B9D6C888DAFD}"/>
              </a:ext>
            </a:extLst>
          </p:cNvPr>
          <p:cNvSpPr>
            <a:spLocks noGrp="1"/>
          </p:cNvSpPr>
          <p:nvPr>
            <p:ph type="body" sz="quarter" idx="12"/>
          </p:nvPr>
        </p:nvSpPr>
        <p:spPr>
          <a:xfrm>
            <a:off x="801688" y="3082925"/>
            <a:ext cx="9709150" cy="2630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7E46817F-5D46-47B4-82F3-04279F08B47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21265" y="4495209"/>
            <a:ext cx="1670537" cy="1670537"/>
          </a:xfrm>
          <a:prstGeom prst="rect">
            <a:avLst/>
          </a:prstGeom>
        </p:spPr>
      </p:pic>
      <p:sp>
        <p:nvSpPr>
          <p:cNvPr id="3" name="Slide Number Placeholder 2">
            <a:extLst>
              <a:ext uri="{FF2B5EF4-FFF2-40B4-BE49-F238E27FC236}">
                <a16:creationId xmlns:a16="http://schemas.microsoft.com/office/drawing/2014/main" id="{23B48B79-85D8-4502-B034-DCEED4DE314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8335102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dirty="0"/>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55436" y="1126474"/>
            <a:ext cx="11075890" cy="2346191"/>
          </a:xfrm>
        </p:spPr>
        <p:txBody>
          <a:bodyPr>
            <a:noAutofit/>
          </a:bodyPr>
          <a:lstStyle>
            <a:lvl1pPr>
              <a:defRPr sz="3200"/>
            </a:lvl1pPr>
            <a:lvl2pPr>
              <a:defRPr sz="2800"/>
            </a:lvl2pPr>
            <a:lvl3pPr>
              <a:defRPr sz="2400"/>
            </a:lvl3pPr>
            <a:lvl4pPr>
              <a:defRPr sz="2000"/>
            </a:lvl4pPr>
            <a:lvl5pPr>
              <a:defRPr sz="2000"/>
            </a:lvl5pPr>
          </a:lstStyle>
          <a:p>
            <a:pPr lvl="0"/>
            <a:r>
              <a:rPr lang="en-US" dirty="0"/>
              <a:t>Edit Master text styles</a:t>
            </a:r>
          </a:p>
          <a:p>
            <a:pPr lvl="1"/>
            <a:r>
              <a:rPr lang="en-US" dirty="0"/>
              <a:t>Second level</a:t>
            </a:r>
          </a:p>
          <a:p>
            <a:pPr lvl="2"/>
            <a:r>
              <a:rPr lang="en-US" dirty="0"/>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649287"/>
            <a:ext cx="11075890" cy="2346191"/>
          </a:xfrm>
        </p:spPr>
        <p:txBody>
          <a:bodyPr>
            <a:noAutofit/>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3290469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2" y="1138548"/>
            <a:ext cx="11026014"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026014"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dirty="0"/>
              <a:t>Edit Master text styles</a:t>
            </a:r>
          </a:p>
          <a:p>
            <a:pPr lvl="1"/>
            <a:r>
              <a:rPr lang="en-US" dirty="0"/>
              <a:t>Second level</a:t>
            </a:r>
          </a:p>
          <a:p>
            <a:pPr lvl="2"/>
            <a:r>
              <a:rPr lang="en-US" dirty="0"/>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1" y="3603812"/>
            <a:ext cx="11026014"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016869"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763824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69" y="1179971"/>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1" y="1179971"/>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0059731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wo Content_W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68" y="1179971"/>
            <a:ext cx="5233930" cy="4747754"/>
          </a:xfrm>
        </p:spPr>
        <p:txBody>
          <a:bodyPr rIns="640080"/>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5535868" y="1179971"/>
            <a:ext cx="6303701" cy="3722231"/>
          </a:xfrm>
        </p:spPr>
        <p:txBody>
          <a:bodyPr rIns="640080"/>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F4C6BA41-F0CB-4091-9131-75336C2615BF}"/>
              </a:ext>
            </a:extLst>
          </p:cNvPr>
          <p:cNvSpPr txBox="1"/>
          <p:nvPr userDrawn="1"/>
        </p:nvSpPr>
        <p:spPr>
          <a:xfrm>
            <a:off x="5731330" y="5126735"/>
            <a:ext cx="6303700" cy="905929"/>
          </a:xfrm>
          <a:prstGeom prst="roundRect">
            <a:avLst/>
          </a:prstGeom>
          <a:solidFill>
            <a:schemeClr val="accent5">
              <a:lumMod val="20000"/>
              <a:lumOff val="80000"/>
            </a:schemeClr>
          </a:solidFill>
          <a:ln w="28575">
            <a:solidFill>
              <a:srgbClr val="1F4E79"/>
            </a:solidFill>
          </a:ln>
        </p:spPr>
        <p:txBody>
          <a:bodyPr wrap="square" rtlCol="0">
            <a:spAutoFit/>
          </a:bodyPr>
          <a:lstStyle/>
          <a:p>
            <a:pPr marL="966788" marR="0" lvl="0" indent="0" algn="l" defTabSz="457200" rtl="0" eaLnBrk="1" fontAlgn="auto" latinLnBrk="0" hangingPunct="1">
              <a:lnSpc>
                <a:spcPct val="110000"/>
              </a:lnSpc>
              <a:spcBef>
                <a:spcPts val="1200"/>
              </a:spcBef>
              <a:spcAft>
                <a:spcPts val="1200"/>
              </a:spcAft>
              <a:buClrTx/>
              <a:buSzTx/>
              <a:buFontTx/>
              <a:buNone/>
              <a:tabLst>
                <a:tab pos="4224338" algn="l"/>
              </a:tabLst>
              <a:defRPr/>
            </a:pPr>
            <a:endParaRPr kumimoji="0" lang="en-US" altLang="en-US" sz="1600" b="1" i="0" u="none" strike="noStrike" kern="1200" cap="none" spc="0" normalizeH="0" baseline="0" noProof="0">
              <a:ln>
                <a:noFill/>
              </a:ln>
              <a:solidFill>
                <a:prstClr val="black"/>
              </a:solidFill>
              <a:effectLst/>
              <a:uLnTx/>
              <a:uFillTx/>
              <a:latin typeface="Palatino Linotype"/>
              <a:ea typeface="+mn-ea"/>
              <a:cs typeface="+mn-cs"/>
            </a:endParaRPr>
          </a:p>
        </p:txBody>
      </p:sp>
      <p:sp>
        <p:nvSpPr>
          <p:cNvPr id="5" name="Text Placeholder 4">
            <a:extLst>
              <a:ext uri="{FF2B5EF4-FFF2-40B4-BE49-F238E27FC236}">
                <a16:creationId xmlns:a16="http://schemas.microsoft.com/office/drawing/2014/main" id="{A17D6424-BEED-4614-9A96-48BD271A9D52}"/>
              </a:ext>
            </a:extLst>
          </p:cNvPr>
          <p:cNvSpPr>
            <a:spLocks noGrp="1"/>
          </p:cNvSpPr>
          <p:nvPr>
            <p:ph type="body" sz="quarter" idx="14"/>
          </p:nvPr>
        </p:nvSpPr>
        <p:spPr>
          <a:xfrm>
            <a:off x="5818188" y="5278438"/>
            <a:ext cx="5535612" cy="649287"/>
          </a:xfrm>
        </p:spPr>
        <p:txBody>
          <a:bodyPr lIns="0" rIns="0">
            <a:normAutofit/>
          </a:bodyPr>
          <a:lstStyle>
            <a:lvl1pPr marL="0" indent="0">
              <a:buNone/>
              <a:defRPr sz="2000"/>
            </a:lvl1pPr>
          </a:lstStyle>
          <a:p>
            <a:pPr lvl="0"/>
            <a:endParaRPr lang="en-US"/>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4516042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wo Content_W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80665" y="1126475"/>
            <a:ext cx="11101330" cy="3406935"/>
          </a:xfrm>
        </p:spPr>
        <p:txBody>
          <a:bodyPr rIns="640080"/>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180665" y="4951279"/>
            <a:ext cx="4323460" cy="976446"/>
          </a:xfrm>
        </p:spPr>
        <p:txBody>
          <a:bodyPr rIns="640080"/>
          <a:lstStyle>
            <a:lvl1pPr>
              <a:defRPr sz="3200"/>
            </a:lvl1pPr>
            <a:lvl2pPr>
              <a:defRPr sz="28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F4C6BA41-F0CB-4091-9131-75336C2615BF}"/>
              </a:ext>
            </a:extLst>
          </p:cNvPr>
          <p:cNvSpPr txBox="1"/>
          <p:nvPr userDrawn="1"/>
        </p:nvSpPr>
        <p:spPr>
          <a:xfrm>
            <a:off x="5731330" y="5126735"/>
            <a:ext cx="6303700" cy="905929"/>
          </a:xfrm>
          <a:prstGeom prst="roundRect">
            <a:avLst/>
          </a:prstGeom>
          <a:solidFill>
            <a:schemeClr val="accent5">
              <a:lumMod val="20000"/>
              <a:lumOff val="80000"/>
            </a:schemeClr>
          </a:solidFill>
          <a:ln w="28575">
            <a:solidFill>
              <a:srgbClr val="1F4E79"/>
            </a:solidFill>
          </a:ln>
        </p:spPr>
        <p:txBody>
          <a:bodyPr wrap="square" rtlCol="0">
            <a:spAutoFit/>
          </a:bodyPr>
          <a:lstStyle/>
          <a:p>
            <a:pPr marL="966788" marR="0" lvl="0" indent="0" algn="l" defTabSz="457200" rtl="0" eaLnBrk="1" fontAlgn="auto" latinLnBrk="0" hangingPunct="1">
              <a:lnSpc>
                <a:spcPct val="110000"/>
              </a:lnSpc>
              <a:spcBef>
                <a:spcPts val="1200"/>
              </a:spcBef>
              <a:spcAft>
                <a:spcPts val="1200"/>
              </a:spcAft>
              <a:buClrTx/>
              <a:buSzTx/>
              <a:buFontTx/>
              <a:buNone/>
              <a:tabLst>
                <a:tab pos="4224338" algn="l"/>
              </a:tabLst>
              <a:defRPr/>
            </a:pPr>
            <a:endParaRPr kumimoji="0" lang="en-US" altLang="en-US" sz="1600" b="1" i="0" u="none" strike="noStrike" kern="1200" cap="none" spc="0" normalizeH="0" baseline="0" noProof="0">
              <a:ln>
                <a:noFill/>
              </a:ln>
              <a:solidFill>
                <a:prstClr val="black"/>
              </a:solidFill>
              <a:effectLst/>
              <a:uLnTx/>
              <a:uFillTx/>
              <a:latin typeface="Palatino Linotype"/>
              <a:ea typeface="+mn-ea"/>
              <a:cs typeface="+mn-cs"/>
            </a:endParaRPr>
          </a:p>
        </p:txBody>
      </p:sp>
      <p:sp>
        <p:nvSpPr>
          <p:cNvPr id="5" name="Text Placeholder 4">
            <a:extLst>
              <a:ext uri="{FF2B5EF4-FFF2-40B4-BE49-F238E27FC236}">
                <a16:creationId xmlns:a16="http://schemas.microsoft.com/office/drawing/2014/main" id="{A17D6424-BEED-4614-9A96-48BD271A9D52}"/>
              </a:ext>
            </a:extLst>
          </p:cNvPr>
          <p:cNvSpPr>
            <a:spLocks noGrp="1"/>
          </p:cNvSpPr>
          <p:nvPr>
            <p:ph type="body" sz="quarter" idx="14"/>
          </p:nvPr>
        </p:nvSpPr>
        <p:spPr>
          <a:xfrm>
            <a:off x="6542201" y="5278438"/>
            <a:ext cx="5288437" cy="649287"/>
          </a:xfrm>
        </p:spPr>
        <p:txBody>
          <a:bodyPr lIns="0" rIns="0">
            <a:normAutofit/>
          </a:bodyPr>
          <a:lstStyle>
            <a:lvl1pPr marL="0" indent="0">
              <a:buNone/>
              <a:defRPr sz="2000"/>
            </a:lvl1pPr>
          </a:lstStyle>
          <a:p>
            <a:pPr lvl="0"/>
            <a:endParaRPr lang="en-US"/>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6180885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woColumn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hasCustomPrompt="1"/>
          </p:nvPr>
        </p:nvSpPr>
        <p:spPr>
          <a:xfrm>
            <a:off x="176268" y="1130732"/>
            <a:ext cx="10954474" cy="599808"/>
          </a:xfrm>
        </p:spPr>
        <p:txBody>
          <a:bodyPr rIns="640080"/>
          <a:lstStyle>
            <a:lvl1pPr marL="0" indent="0">
              <a:buNone/>
              <a:defRPr sz="2000"/>
            </a:lvl1pPr>
            <a:lvl2pPr marL="457200" indent="0">
              <a:buNone/>
              <a:defRPr sz="3200"/>
            </a:lvl2pPr>
            <a:lvl3pPr>
              <a:defRPr sz="2800"/>
            </a:lvl3pPr>
            <a:lvl4pPr>
              <a:defRPr sz="2400"/>
            </a:lvl4pPr>
            <a:lvl5pPr>
              <a:defRPr sz="2400"/>
            </a:lvl5pPr>
          </a:lstStyle>
          <a:p>
            <a:pPr lvl="0"/>
            <a:r>
              <a:rPr lang="en-US"/>
              <a:t>Edit Master text styles</a:t>
            </a:r>
          </a:p>
        </p:txBody>
      </p:sp>
      <p:sp>
        <p:nvSpPr>
          <p:cNvPr id="5" name="Text Placeholder 4">
            <a:extLst>
              <a:ext uri="{FF2B5EF4-FFF2-40B4-BE49-F238E27FC236}">
                <a16:creationId xmlns:a16="http://schemas.microsoft.com/office/drawing/2014/main" id="{070C8D54-248D-452F-98AD-40EBC9FF383E}"/>
              </a:ext>
            </a:extLst>
          </p:cNvPr>
          <p:cNvSpPr>
            <a:spLocks noGrp="1"/>
          </p:cNvSpPr>
          <p:nvPr>
            <p:ph type="body" sz="quarter" idx="13"/>
          </p:nvPr>
        </p:nvSpPr>
        <p:spPr>
          <a:xfrm>
            <a:off x="176214" y="1857375"/>
            <a:ext cx="10954474" cy="4143375"/>
          </a:xfrm>
        </p:spPr>
        <p:txBody>
          <a:bodyPr rIns="274320"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9596033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woColumnText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hasCustomPrompt="1"/>
          </p:nvPr>
        </p:nvSpPr>
        <p:spPr>
          <a:xfrm>
            <a:off x="176268" y="1156695"/>
            <a:ext cx="10979412" cy="599808"/>
          </a:xfrm>
        </p:spPr>
        <p:txBody>
          <a:bodyPr rIns="640080"/>
          <a:lstStyle>
            <a:lvl1pPr marL="0" indent="0">
              <a:buNone/>
              <a:defRPr sz="2000"/>
            </a:lvl1pPr>
            <a:lvl2pPr marL="457200" indent="0">
              <a:buNone/>
              <a:defRPr sz="3200"/>
            </a:lvl2pPr>
            <a:lvl3pPr>
              <a:defRPr sz="2800"/>
            </a:lvl3pPr>
            <a:lvl4pPr>
              <a:defRPr sz="2400"/>
            </a:lvl4pPr>
            <a:lvl5pPr>
              <a:defRPr sz="2400"/>
            </a:lvl5pPr>
          </a:lstStyle>
          <a:p>
            <a:pPr lvl="0"/>
            <a:r>
              <a:rPr lang="en-US" dirty="0"/>
              <a:t>Edit Master text styles</a:t>
            </a:r>
          </a:p>
        </p:txBody>
      </p:sp>
      <p:sp>
        <p:nvSpPr>
          <p:cNvPr id="5" name="Text Placeholder 4">
            <a:extLst>
              <a:ext uri="{FF2B5EF4-FFF2-40B4-BE49-F238E27FC236}">
                <a16:creationId xmlns:a16="http://schemas.microsoft.com/office/drawing/2014/main" id="{070C8D54-248D-452F-98AD-40EBC9FF383E}"/>
              </a:ext>
            </a:extLst>
          </p:cNvPr>
          <p:cNvSpPr>
            <a:spLocks noGrp="1"/>
          </p:cNvSpPr>
          <p:nvPr>
            <p:ph type="body" sz="quarter" idx="13"/>
          </p:nvPr>
        </p:nvSpPr>
        <p:spPr>
          <a:xfrm>
            <a:off x="176214" y="1857375"/>
            <a:ext cx="10979412" cy="3486521"/>
          </a:xfrm>
        </p:spPr>
        <p:txBody>
          <a:bodyPr rIns="274320"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371923E4-D4ED-430A-AC51-E136FF49E258}"/>
              </a:ext>
            </a:extLst>
          </p:cNvPr>
          <p:cNvSpPr>
            <a:spLocks noGrp="1"/>
          </p:cNvSpPr>
          <p:nvPr>
            <p:ph type="body" sz="quarter" idx="14"/>
          </p:nvPr>
        </p:nvSpPr>
        <p:spPr>
          <a:xfrm>
            <a:off x="176215" y="5402061"/>
            <a:ext cx="10979412" cy="598488"/>
          </a:xfrm>
        </p:spPr>
        <p:txBody>
          <a:bodyPr>
            <a:noAutofit/>
          </a:bodyPr>
          <a:lstStyle>
            <a:lvl1pPr marL="0" indent="0">
              <a:buNone/>
              <a:defRPr sz="2000"/>
            </a:lvl1pPr>
          </a:lstStyle>
          <a:p>
            <a:pPr lvl="0"/>
            <a:endParaRPr lang="en-US" dirty="0"/>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5247141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767070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67957" y="1126475"/>
            <a:ext cx="11014038" cy="358219"/>
          </a:xfrm>
        </p:spPr>
        <p:txBody>
          <a:bodyPr rIns="457200">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167957" y="1699080"/>
            <a:ext cx="5239356" cy="4286084"/>
          </a:xfrm>
        </p:spPr>
        <p:txBody>
          <a:bodyPr rIns="457200">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6193442" y="1699080"/>
            <a:ext cx="4988553" cy="4286084"/>
          </a:xfrm>
        </p:spPr>
        <p:txBody>
          <a:bodyPr rIns="822960">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446375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860545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15B7D-D370-4A7A-81D3-9309ABCCEB56}"/>
              </a:ext>
            </a:extLst>
          </p:cNvPr>
          <p:cNvSpPr>
            <a:spLocks noGrp="1"/>
          </p:cNvSpPr>
          <p:nvPr>
            <p:ph type="title"/>
          </p:nvPr>
        </p:nvSpPr>
        <p:spPr/>
        <p:txBody>
          <a:bodyPr/>
          <a:lstStyle/>
          <a:p>
            <a:r>
              <a:rPr lang="en-US"/>
              <a:t>Click to edit Master title style</a:t>
            </a:r>
          </a:p>
        </p:txBody>
      </p:sp>
      <p:sp>
        <p:nvSpPr>
          <p:cNvPr id="13" name="Text Placeholder 1">
            <a:extLst>
              <a:ext uri="{FF2B5EF4-FFF2-40B4-BE49-F238E27FC236}">
                <a16:creationId xmlns:a16="http://schemas.microsoft.com/office/drawing/2014/main" id="{864C9901-FF62-4419-BE96-7B1DB69CCB1B}"/>
              </a:ext>
            </a:extLst>
          </p:cNvPr>
          <p:cNvSpPr>
            <a:spLocks noGrp="1"/>
          </p:cNvSpPr>
          <p:nvPr>
            <p:ph type="body" sz="quarter" idx="11"/>
          </p:nvPr>
        </p:nvSpPr>
        <p:spPr>
          <a:xfrm>
            <a:off x="315913" y="1127125"/>
            <a:ext cx="10785475" cy="747713"/>
          </a:xfrm>
        </p:spPr>
        <p:txBody>
          <a:bodyPr/>
          <a:lstStyle>
            <a:lvl1pPr marL="0" indent="0">
              <a:buNone/>
              <a:defRPr/>
            </a:lvl1pPr>
          </a:lstStyle>
          <a:p>
            <a:pPr lvl="0"/>
            <a:endParaRPr lang="en-US"/>
          </a:p>
        </p:txBody>
      </p:sp>
      <p:sp>
        <p:nvSpPr>
          <p:cNvPr id="4" name="Rectangle 1">
            <a:extLst>
              <a:ext uri="{FF2B5EF4-FFF2-40B4-BE49-F238E27FC236}">
                <a16:creationId xmlns:a16="http://schemas.microsoft.com/office/drawing/2014/main" id="{7D5840C9-A139-433C-962E-90FF54CD062A}"/>
              </a:ext>
            </a:extLst>
          </p:cNvPr>
          <p:cNvSpPr/>
          <p:nvPr userDrawn="1"/>
        </p:nvSpPr>
        <p:spPr>
          <a:xfrm>
            <a:off x="1327755" y="2222194"/>
            <a:ext cx="1202788" cy="1139136"/>
          </a:xfrm>
          <a:prstGeom prst="round2DiagRect">
            <a:avLst>
              <a:gd name="adj1" fmla="val 29727"/>
              <a:gd name="adj2" fmla="val 0"/>
            </a:avLst>
          </a:prstGeom>
          <a:solidFill>
            <a:srgbClr val="104E72"/>
          </a:solidFill>
        </p:spPr>
        <p:style>
          <a:lnRef idx="0">
            <a:schemeClr val="lt2">
              <a:alpha val="0"/>
              <a:hueOff val="0"/>
              <a:satOff val="0"/>
              <a:lumOff val="0"/>
              <a:alphaOff val="0"/>
            </a:schemeClr>
          </a:lnRef>
          <a:fillRef idx="1">
            <a:scrgbClr r="0" g="0" b="0"/>
          </a:fillRef>
          <a:effectRef idx="0">
            <a:schemeClr val="dk2">
              <a:hueOff val="0"/>
              <a:satOff val="0"/>
              <a:lumOff val="0"/>
              <a:alphaOff val="0"/>
            </a:schemeClr>
          </a:effectRef>
          <a:fontRef idx="minor"/>
        </p:style>
      </p:sp>
      <p:sp>
        <p:nvSpPr>
          <p:cNvPr id="5" name="Lock" descr="Lock">
            <a:extLst>
              <a:ext uri="{FF2B5EF4-FFF2-40B4-BE49-F238E27FC236}">
                <a16:creationId xmlns:a16="http://schemas.microsoft.com/office/drawing/2014/main" id="{7E044EFE-9ABD-4958-935C-1ACCD230AA25}"/>
              </a:ext>
            </a:extLst>
          </p:cNvPr>
          <p:cNvSpPr/>
          <p:nvPr userDrawn="1"/>
        </p:nvSpPr>
        <p:spPr>
          <a:xfrm>
            <a:off x="1595462" y="2440021"/>
            <a:ext cx="690124" cy="653602"/>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5" name="Subtitle 1">
            <a:extLst>
              <a:ext uri="{FF2B5EF4-FFF2-40B4-BE49-F238E27FC236}">
                <a16:creationId xmlns:a16="http://schemas.microsoft.com/office/drawing/2014/main" id="{49EB1460-124E-48F5-A0D1-7F74835A3AAA}"/>
              </a:ext>
            </a:extLst>
          </p:cNvPr>
          <p:cNvSpPr>
            <a:spLocks noGrp="1"/>
          </p:cNvSpPr>
          <p:nvPr>
            <p:ph type="body" sz="quarter" idx="12"/>
          </p:nvPr>
        </p:nvSpPr>
        <p:spPr>
          <a:xfrm>
            <a:off x="1084922" y="3429000"/>
            <a:ext cx="1804988" cy="585788"/>
          </a:xfrm>
        </p:spPr>
        <p:txBody>
          <a:bodyPr lIns="0" rIns="0"/>
          <a:lstStyle>
            <a:lvl1pPr marL="0" indent="0">
              <a:buNone/>
              <a:defRPr/>
            </a:lvl1pPr>
            <a:lvl4pPr marL="1371600" indent="0">
              <a:buNone/>
              <a:defRPr/>
            </a:lvl4pPr>
          </a:lstStyle>
          <a:p>
            <a:pPr lvl="3"/>
            <a:endParaRPr lang="en-US"/>
          </a:p>
        </p:txBody>
      </p:sp>
      <p:sp>
        <p:nvSpPr>
          <p:cNvPr id="21" name="text lock">
            <a:extLst>
              <a:ext uri="{FF2B5EF4-FFF2-40B4-BE49-F238E27FC236}">
                <a16:creationId xmlns:a16="http://schemas.microsoft.com/office/drawing/2014/main" id="{428D80C2-5396-4975-BDBB-6389FFD4744D}"/>
              </a:ext>
            </a:extLst>
          </p:cNvPr>
          <p:cNvSpPr>
            <a:spLocks noGrp="1"/>
          </p:cNvSpPr>
          <p:nvPr>
            <p:ph type="body" sz="quarter" idx="16"/>
          </p:nvPr>
        </p:nvSpPr>
        <p:spPr>
          <a:xfrm>
            <a:off x="1084922" y="4282273"/>
            <a:ext cx="1804988" cy="1818487"/>
          </a:xfrm>
        </p:spPr>
        <p:txBody>
          <a:bodyPr lIns="0" rIns="0"/>
          <a:lstStyle>
            <a:lvl1pPr marL="0" indent="0">
              <a:buNone/>
              <a:defRPr/>
            </a:lvl1pPr>
            <a:lvl4pPr marL="1371600" indent="0">
              <a:buNone/>
              <a:defRPr/>
            </a:lvl4pPr>
          </a:lstStyle>
          <a:p>
            <a:pPr lvl="3"/>
            <a:endParaRPr lang="en-US"/>
          </a:p>
        </p:txBody>
      </p:sp>
      <p:sp>
        <p:nvSpPr>
          <p:cNvPr id="6" name="Rectangle 2">
            <a:extLst>
              <a:ext uri="{FF2B5EF4-FFF2-40B4-BE49-F238E27FC236}">
                <a16:creationId xmlns:a16="http://schemas.microsoft.com/office/drawing/2014/main" id="{7343E346-E651-468A-8B7D-212DEE5AB132}"/>
              </a:ext>
            </a:extLst>
          </p:cNvPr>
          <p:cNvSpPr/>
          <p:nvPr userDrawn="1"/>
        </p:nvSpPr>
        <p:spPr>
          <a:xfrm>
            <a:off x="3864639" y="2222194"/>
            <a:ext cx="1202788" cy="1139136"/>
          </a:xfrm>
          <a:prstGeom prst="round2DiagRect">
            <a:avLst>
              <a:gd name="adj1" fmla="val 29727"/>
              <a:gd name="adj2" fmla="val 0"/>
            </a:avLst>
          </a:prstGeom>
          <a:solidFill>
            <a:srgbClr val="104E72"/>
          </a:solidFill>
        </p:spPr>
        <p:style>
          <a:lnRef idx="0">
            <a:schemeClr val="lt2">
              <a:alpha val="0"/>
              <a:hueOff val="0"/>
              <a:satOff val="0"/>
              <a:lumOff val="0"/>
              <a:alphaOff val="0"/>
            </a:schemeClr>
          </a:lnRef>
          <a:fillRef idx="1">
            <a:scrgbClr r="0" g="0" b="0"/>
          </a:fillRef>
          <a:effectRef idx="0">
            <a:schemeClr val="dk2">
              <a:hueOff val="0"/>
              <a:satOff val="0"/>
              <a:lumOff val="0"/>
              <a:alphaOff val="0"/>
            </a:schemeClr>
          </a:effectRef>
          <a:fontRef idx="minor"/>
        </p:style>
      </p:sp>
      <p:sp>
        <p:nvSpPr>
          <p:cNvPr id="7" name="Ruler" descr="Ruler">
            <a:extLst>
              <a:ext uri="{FF2B5EF4-FFF2-40B4-BE49-F238E27FC236}">
                <a16:creationId xmlns:a16="http://schemas.microsoft.com/office/drawing/2014/main" id="{6413E04D-55B2-4E7B-83AF-7FEBFB097A16}"/>
              </a:ext>
            </a:extLst>
          </p:cNvPr>
          <p:cNvSpPr/>
          <p:nvPr userDrawn="1"/>
        </p:nvSpPr>
        <p:spPr>
          <a:xfrm>
            <a:off x="4132346" y="2440021"/>
            <a:ext cx="690124" cy="653602"/>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8" name="subtitle 2">
            <a:extLst>
              <a:ext uri="{FF2B5EF4-FFF2-40B4-BE49-F238E27FC236}">
                <a16:creationId xmlns:a16="http://schemas.microsoft.com/office/drawing/2014/main" id="{AD15EF2E-C419-44E2-B2DC-17E982038026}"/>
              </a:ext>
            </a:extLst>
          </p:cNvPr>
          <p:cNvSpPr>
            <a:spLocks noGrp="1"/>
          </p:cNvSpPr>
          <p:nvPr>
            <p:ph type="body" sz="quarter" idx="13"/>
          </p:nvPr>
        </p:nvSpPr>
        <p:spPr>
          <a:xfrm>
            <a:off x="3716491" y="3429000"/>
            <a:ext cx="1804988" cy="585788"/>
          </a:xfrm>
        </p:spPr>
        <p:txBody>
          <a:bodyPr lIns="0" rIns="0"/>
          <a:lstStyle>
            <a:lvl1pPr marL="0" indent="0">
              <a:buNone/>
              <a:defRPr/>
            </a:lvl1pPr>
            <a:lvl4pPr marL="1371600" indent="0">
              <a:buNone/>
              <a:defRPr/>
            </a:lvl4pPr>
          </a:lstStyle>
          <a:p>
            <a:pPr lvl="3"/>
            <a:endParaRPr lang="en-US"/>
          </a:p>
        </p:txBody>
      </p:sp>
      <p:sp>
        <p:nvSpPr>
          <p:cNvPr id="22" name="text ruler">
            <a:extLst>
              <a:ext uri="{FF2B5EF4-FFF2-40B4-BE49-F238E27FC236}">
                <a16:creationId xmlns:a16="http://schemas.microsoft.com/office/drawing/2014/main" id="{FF58DFF6-8D55-4CB6-A53A-8D05F952F414}"/>
              </a:ext>
            </a:extLst>
          </p:cNvPr>
          <p:cNvSpPr>
            <a:spLocks noGrp="1"/>
          </p:cNvSpPr>
          <p:nvPr>
            <p:ph type="body" sz="quarter" idx="17"/>
          </p:nvPr>
        </p:nvSpPr>
        <p:spPr>
          <a:xfrm>
            <a:off x="3716032" y="4210451"/>
            <a:ext cx="1804988" cy="1974922"/>
          </a:xfrm>
        </p:spPr>
        <p:txBody>
          <a:bodyPr lIns="0" rIns="0"/>
          <a:lstStyle>
            <a:lvl1pPr marL="0" indent="0">
              <a:buNone/>
              <a:defRPr/>
            </a:lvl1pPr>
            <a:lvl4pPr marL="1371600" indent="0">
              <a:buNone/>
              <a:defRPr/>
            </a:lvl4pPr>
          </a:lstStyle>
          <a:p>
            <a:pPr lvl="3"/>
            <a:endParaRPr lang="en-US"/>
          </a:p>
        </p:txBody>
      </p:sp>
      <p:sp>
        <p:nvSpPr>
          <p:cNvPr id="8" name="Rectangle 3">
            <a:extLst>
              <a:ext uri="{FF2B5EF4-FFF2-40B4-BE49-F238E27FC236}">
                <a16:creationId xmlns:a16="http://schemas.microsoft.com/office/drawing/2014/main" id="{5B16E3DB-B35F-4727-A07E-F6EF7FB0432E}"/>
              </a:ext>
            </a:extLst>
          </p:cNvPr>
          <p:cNvSpPr/>
          <p:nvPr userDrawn="1"/>
        </p:nvSpPr>
        <p:spPr>
          <a:xfrm>
            <a:off x="6319462" y="2222194"/>
            <a:ext cx="1202788" cy="1139136"/>
          </a:xfrm>
          <a:prstGeom prst="round2DiagRect">
            <a:avLst>
              <a:gd name="adj1" fmla="val 29727"/>
              <a:gd name="adj2" fmla="val 0"/>
            </a:avLst>
          </a:prstGeom>
          <a:solidFill>
            <a:srgbClr val="104E72"/>
          </a:solidFill>
        </p:spPr>
        <p:style>
          <a:lnRef idx="0">
            <a:schemeClr val="lt2">
              <a:alpha val="0"/>
              <a:hueOff val="0"/>
              <a:satOff val="0"/>
              <a:lumOff val="0"/>
              <a:alphaOff val="0"/>
            </a:schemeClr>
          </a:lnRef>
          <a:fillRef idx="1">
            <a:scrgbClr r="0" g="0" b="0"/>
          </a:fillRef>
          <a:effectRef idx="0">
            <a:schemeClr val="dk2">
              <a:hueOff val="0"/>
              <a:satOff val="0"/>
              <a:lumOff val="0"/>
              <a:alphaOff val="0"/>
            </a:schemeClr>
          </a:effectRef>
          <a:fontRef idx="minor"/>
        </p:style>
      </p:sp>
      <p:sp>
        <p:nvSpPr>
          <p:cNvPr id="9" name="graph" descr="Statistics">
            <a:extLst>
              <a:ext uri="{FF2B5EF4-FFF2-40B4-BE49-F238E27FC236}">
                <a16:creationId xmlns:a16="http://schemas.microsoft.com/office/drawing/2014/main" id="{554266DC-1641-4D12-A97C-6CB8935DCE30}"/>
              </a:ext>
            </a:extLst>
          </p:cNvPr>
          <p:cNvSpPr/>
          <p:nvPr userDrawn="1"/>
        </p:nvSpPr>
        <p:spPr>
          <a:xfrm>
            <a:off x="6587169" y="2440021"/>
            <a:ext cx="690124" cy="653602"/>
          </a:xfrm>
          <a:prstGeom prst="rect">
            <a:avLst/>
          </a:prstGeom>
          <a:blipFill>
            <a:blip r:embed="rId6">
              <a:extLst>
                <a:ext uri="{96DAC541-7B7A-43D3-8B79-37D633B846F1}">
                  <asvg:svgBlip xmlns:asvg="http://schemas.microsoft.com/office/drawing/2016/SVG/main" r:embed="rId7"/>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9" name="subtitle 3">
            <a:extLst>
              <a:ext uri="{FF2B5EF4-FFF2-40B4-BE49-F238E27FC236}">
                <a16:creationId xmlns:a16="http://schemas.microsoft.com/office/drawing/2014/main" id="{D581758A-8E16-4250-9B33-B90654848473}"/>
              </a:ext>
            </a:extLst>
          </p:cNvPr>
          <p:cNvSpPr>
            <a:spLocks noGrp="1"/>
          </p:cNvSpPr>
          <p:nvPr>
            <p:ph type="body" sz="quarter" idx="14"/>
          </p:nvPr>
        </p:nvSpPr>
        <p:spPr>
          <a:xfrm>
            <a:off x="6099893" y="3465722"/>
            <a:ext cx="1804988" cy="585788"/>
          </a:xfrm>
        </p:spPr>
        <p:txBody>
          <a:bodyPr lIns="0" rIns="0"/>
          <a:lstStyle>
            <a:lvl1pPr marL="0" indent="0">
              <a:buNone/>
              <a:defRPr/>
            </a:lvl1pPr>
            <a:lvl4pPr marL="1371600" indent="0">
              <a:buNone/>
              <a:defRPr/>
            </a:lvl4pPr>
          </a:lstStyle>
          <a:p>
            <a:pPr lvl="3"/>
            <a:endParaRPr lang="en-US"/>
          </a:p>
        </p:txBody>
      </p:sp>
      <p:sp>
        <p:nvSpPr>
          <p:cNvPr id="23" name="text graph">
            <a:extLst>
              <a:ext uri="{FF2B5EF4-FFF2-40B4-BE49-F238E27FC236}">
                <a16:creationId xmlns:a16="http://schemas.microsoft.com/office/drawing/2014/main" id="{7C5B8FC8-7323-4EC5-8B9E-EDF5C68A2B03}"/>
              </a:ext>
            </a:extLst>
          </p:cNvPr>
          <p:cNvSpPr>
            <a:spLocks noGrp="1"/>
          </p:cNvSpPr>
          <p:nvPr>
            <p:ph type="body" sz="quarter" idx="18"/>
          </p:nvPr>
        </p:nvSpPr>
        <p:spPr>
          <a:xfrm>
            <a:off x="6099893" y="4310138"/>
            <a:ext cx="1804988" cy="1818487"/>
          </a:xfrm>
        </p:spPr>
        <p:txBody>
          <a:bodyPr lIns="0" rIns="0"/>
          <a:lstStyle>
            <a:lvl1pPr marL="0" indent="0">
              <a:buNone/>
              <a:defRPr/>
            </a:lvl1pPr>
            <a:lvl4pPr marL="1371600" indent="0">
              <a:buNone/>
              <a:defRPr/>
            </a:lvl4pPr>
          </a:lstStyle>
          <a:p>
            <a:pPr lvl="3"/>
            <a:endParaRPr lang="en-US"/>
          </a:p>
        </p:txBody>
      </p:sp>
      <p:sp>
        <p:nvSpPr>
          <p:cNvPr id="10" name="rectangle 4">
            <a:extLst>
              <a:ext uri="{FF2B5EF4-FFF2-40B4-BE49-F238E27FC236}">
                <a16:creationId xmlns:a16="http://schemas.microsoft.com/office/drawing/2014/main" id="{44451614-5134-483E-A3E6-586C89D75000}"/>
              </a:ext>
            </a:extLst>
          </p:cNvPr>
          <p:cNvSpPr/>
          <p:nvPr userDrawn="1"/>
        </p:nvSpPr>
        <p:spPr>
          <a:xfrm>
            <a:off x="8739116" y="2222194"/>
            <a:ext cx="1202788" cy="1139136"/>
          </a:xfrm>
          <a:prstGeom prst="round2DiagRect">
            <a:avLst>
              <a:gd name="adj1" fmla="val 29727"/>
              <a:gd name="adj2" fmla="val 0"/>
            </a:avLst>
          </a:prstGeom>
          <a:solidFill>
            <a:srgbClr val="104E72"/>
          </a:solidFill>
        </p:spPr>
        <p:style>
          <a:lnRef idx="0">
            <a:schemeClr val="lt2">
              <a:alpha val="0"/>
              <a:hueOff val="0"/>
              <a:satOff val="0"/>
              <a:lumOff val="0"/>
              <a:alphaOff val="0"/>
            </a:schemeClr>
          </a:lnRef>
          <a:fillRef idx="1">
            <a:scrgbClr r="0" g="0" b="0"/>
          </a:fillRef>
          <a:effectRef idx="0">
            <a:schemeClr val="dk2">
              <a:hueOff val="0"/>
              <a:satOff val="0"/>
              <a:lumOff val="0"/>
              <a:alphaOff val="0"/>
            </a:schemeClr>
          </a:effectRef>
          <a:fontRef idx="minor"/>
        </p:style>
      </p:sp>
      <p:sp>
        <p:nvSpPr>
          <p:cNvPr id="11" name="gavel">
            <a:extLst>
              <a:ext uri="{FF2B5EF4-FFF2-40B4-BE49-F238E27FC236}">
                <a16:creationId xmlns:a16="http://schemas.microsoft.com/office/drawing/2014/main" id="{5A12CD61-DA54-4510-9CF3-92B6EC6FCE90}"/>
              </a:ext>
            </a:extLst>
          </p:cNvPr>
          <p:cNvSpPr/>
          <p:nvPr userDrawn="1"/>
        </p:nvSpPr>
        <p:spPr>
          <a:xfrm>
            <a:off x="9042450" y="2428143"/>
            <a:ext cx="690124" cy="653602"/>
          </a:xfrm>
          <a:prstGeom prst="rect">
            <a:avLst/>
          </a:prstGeom>
          <a: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0" name="subtitle 4">
            <a:extLst>
              <a:ext uri="{FF2B5EF4-FFF2-40B4-BE49-F238E27FC236}">
                <a16:creationId xmlns:a16="http://schemas.microsoft.com/office/drawing/2014/main" id="{991A6AFC-A63F-45EA-8DF8-F9167858F2B0}"/>
              </a:ext>
            </a:extLst>
          </p:cNvPr>
          <p:cNvSpPr>
            <a:spLocks noGrp="1"/>
          </p:cNvSpPr>
          <p:nvPr>
            <p:ph type="body" sz="quarter" idx="15"/>
          </p:nvPr>
        </p:nvSpPr>
        <p:spPr>
          <a:xfrm>
            <a:off x="8483295" y="3479086"/>
            <a:ext cx="1804988" cy="585788"/>
          </a:xfrm>
        </p:spPr>
        <p:txBody>
          <a:bodyPr lIns="0" rIns="0"/>
          <a:lstStyle>
            <a:lvl1pPr marL="0" indent="0">
              <a:buNone/>
              <a:defRPr/>
            </a:lvl1pPr>
            <a:lvl4pPr marL="1371600" indent="0">
              <a:buNone/>
              <a:defRPr/>
            </a:lvl4pPr>
          </a:lstStyle>
          <a:p>
            <a:pPr lvl="3"/>
            <a:endParaRPr lang="en-US"/>
          </a:p>
        </p:txBody>
      </p:sp>
      <p:sp>
        <p:nvSpPr>
          <p:cNvPr id="24" name="text gavel">
            <a:extLst>
              <a:ext uri="{FF2B5EF4-FFF2-40B4-BE49-F238E27FC236}">
                <a16:creationId xmlns:a16="http://schemas.microsoft.com/office/drawing/2014/main" id="{D9A6813A-EE8A-4E83-87E0-A7B5348B9A67}"/>
              </a:ext>
            </a:extLst>
          </p:cNvPr>
          <p:cNvSpPr>
            <a:spLocks noGrp="1"/>
          </p:cNvSpPr>
          <p:nvPr>
            <p:ph type="body" sz="quarter" idx="19"/>
          </p:nvPr>
        </p:nvSpPr>
        <p:spPr>
          <a:xfrm>
            <a:off x="8483295" y="4278319"/>
            <a:ext cx="1804988" cy="1805695"/>
          </a:xfrm>
        </p:spPr>
        <p:txBody>
          <a:bodyPr lIns="0" rIns="0"/>
          <a:lstStyle>
            <a:lvl1pPr marL="0" indent="0">
              <a:buNone/>
              <a:defRPr/>
            </a:lvl1pPr>
            <a:lvl4pPr marL="1371600" indent="0">
              <a:buNone/>
              <a:defRPr/>
            </a:lvl4pPr>
          </a:lstStyle>
          <a:p>
            <a:pPr lvl="3"/>
            <a:endParaRPr lang="en-US"/>
          </a:p>
        </p:txBody>
      </p:sp>
      <p:sp>
        <p:nvSpPr>
          <p:cNvPr id="3" name="Slide Number Placeholder 2">
            <a:extLst>
              <a:ext uri="{FF2B5EF4-FFF2-40B4-BE49-F238E27FC236}">
                <a16:creationId xmlns:a16="http://schemas.microsoft.com/office/drawing/2014/main" id="{24D330DD-5678-40A6-B290-7A245C58B7D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0992401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2220679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126475"/>
            <a:ext cx="10989736" cy="671793"/>
          </a:xfrm>
        </p:spPr>
        <p:txBody>
          <a:bodyPr>
            <a:normAutofit/>
          </a:bodyPr>
          <a:lstStyle>
            <a:lvl1pPr marL="0" indent="0">
              <a:buNone/>
              <a:defRPr sz="3200"/>
            </a:lvl1pPr>
          </a:lstStyle>
          <a:p>
            <a:pPr lvl="0"/>
            <a:r>
              <a:rPr lang="en-US"/>
              <a:t>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1924700"/>
            <a:ext cx="11863293" cy="4085402"/>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7686648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_Tab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25506" y="1319804"/>
            <a:ext cx="11013549" cy="3806825"/>
          </a:xfrm>
        </p:spPr>
        <p:txBody>
          <a:bodyPr/>
          <a:lstStyle>
            <a:lvl1pPr>
              <a:defRPr/>
            </a:lvl1pPr>
          </a:lstStyle>
          <a:p>
            <a:r>
              <a:rPr lang="en-US"/>
              <a:t>Table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5319958"/>
            <a:ext cx="11839480" cy="671793"/>
          </a:xfrm>
        </p:spPr>
        <p:txBody>
          <a:bodyPr>
            <a:normAutofit/>
          </a:bodyPr>
          <a:lstStyle>
            <a:lvl1pPr marL="0" indent="0">
              <a:buNone/>
              <a:defRPr sz="3200"/>
            </a:lvl1pPr>
          </a:lstStyle>
          <a:p>
            <a:pPr lvl="0"/>
            <a:r>
              <a:rPr lang="en-US"/>
              <a:t>Edit Master text styles</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517825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20" y="1277938"/>
            <a:ext cx="11004148" cy="4682187"/>
          </a:xfrm>
        </p:spPr>
        <p:txBody>
          <a:bodyPr/>
          <a:lstStyle/>
          <a:p>
            <a:r>
              <a:rPr lang="en-US"/>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5774765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5159971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56788" y="1158341"/>
            <a:ext cx="10957329" cy="765753"/>
          </a:xfrm>
        </p:spPr>
        <p:txBody>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56788" y="2071422"/>
            <a:ext cx="10957328" cy="39386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195015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5763201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026429"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8578064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690298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UserRoleMatri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489865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Rounded Corners 4">
            <a:extLst>
              <a:ext uri="{FF2B5EF4-FFF2-40B4-BE49-F238E27FC236}">
                <a16:creationId xmlns:a16="http://schemas.microsoft.com/office/drawing/2014/main" id="{3E0AFF1D-A607-43C8-B831-C099151CB879}"/>
              </a:ext>
            </a:extLst>
          </p:cNvPr>
          <p:cNvSpPr/>
          <p:nvPr userDrawn="1"/>
        </p:nvSpPr>
        <p:spPr>
          <a:xfrm>
            <a:off x="5360111" y="1707045"/>
            <a:ext cx="6643271" cy="1387461"/>
          </a:xfrm>
          <a:custGeom>
            <a:avLst/>
            <a:gdLst>
              <a:gd name="connsiteX0" fmla="*/ 0 w 6841864"/>
              <a:gd name="connsiteY0" fmla="*/ 216950 h 1301675"/>
              <a:gd name="connsiteX1" fmla="*/ 216950 w 6841864"/>
              <a:gd name="connsiteY1" fmla="*/ 0 h 1301675"/>
              <a:gd name="connsiteX2" fmla="*/ 6624914 w 6841864"/>
              <a:gd name="connsiteY2" fmla="*/ 0 h 1301675"/>
              <a:gd name="connsiteX3" fmla="*/ 6841864 w 6841864"/>
              <a:gd name="connsiteY3" fmla="*/ 216950 h 1301675"/>
              <a:gd name="connsiteX4" fmla="*/ 6841864 w 6841864"/>
              <a:gd name="connsiteY4" fmla="*/ 1084725 h 1301675"/>
              <a:gd name="connsiteX5" fmla="*/ 6624914 w 6841864"/>
              <a:gd name="connsiteY5" fmla="*/ 1301675 h 1301675"/>
              <a:gd name="connsiteX6" fmla="*/ 216950 w 6841864"/>
              <a:gd name="connsiteY6" fmla="*/ 1301675 h 1301675"/>
              <a:gd name="connsiteX7" fmla="*/ 0 w 6841864"/>
              <a:gd name="connsiteY7" fmla="*/ 1084725 h 1301675"/>
              <a:gd name="connsiteX8" fmla="*/ 0 w 6841864"/>
              <a:gd name="connsiteY8" fmla="*/ 216950 h 1301675"/>
              <a:gd name="connsiteX0" fmla="*/ 230 w 6842094"/>
              <a:gd name="connsiteY0" fmla="*/ 216950 h 1344705"/>
              <a:gd name="connsiteX1" fmla="*/ 217180 w 6842094"/>
              <a:gd name="connsiteY1" fmla="*/ 0 h 1344705"/>
              <a:gd name="connsiteX2" fmla="*/ 6625144 w 6842094"/>
              <a:gd name="connsiteY2" fmla="*/ 0 h 1344705"/>
              <a:gd name="connsiteX3" fmla="*/ 6842094 w 6842094"/>
              <a:gd name="connsiteY3" fmla="*/ 216950 h 1344705"/>
              <a:gd name="connsiteX4" fmla="*/ 6842094 w 6842094"/>
              <a:gd name="connsiteY4" fmla="*/ 1084725 h 1344705"/>
              <a:gd name="connsiteX5" fmla="*/ 6625144 w 6842094"/>
              <a:gd name="connsiteY5" fmla="*/ 1301675 h 1344705"/>
              <a:gd name="connsiteX6" fmla="*/ 109604 w 6842094"/>
              <a:gd name="connsiteY6" fmla="*/ 1344705 h 1344705"/>
              <a:gd name="connsiteX7" fmla="*/ 230 w 6842094"/>
              <a:gd name="connsiteY7" fmla="*/ 1084725 h 1344705"/>
              <a:gd name="connsiteX8" fmla="*/ 230 w 6842094"/>
              <a:gd name="connsiteY8" fmla="*/ 216950 h 1344705"/>
              <a:gd name="connsiteX0" fmla="*/ 230 w 6842094"/>
              <a:gd name="connsiteY0" fmla="*/ 249223 h 1376978"/>
              <a:gd name="connsiteX1" fmla="*/ 152634 w 6842094"/>
              <a:gd name="connsiteY1" fmla="*/ 0 h 1376978"/>
              <a:gd name="connsiteX2" fmla="*/ 6625144 w 6842094"/>
              <a:gd name="connsiteY2" fmla="*/ 32273 h 1376978"/>
              <a:gd name="connsiteX3" fmla="*/ 6842094 w 6842094"/>
              <a:gd name="connsiteY3" fmla="*/ 249223 h 1376978"/>
              <a:gd name="connsiteX4" fmla="*/ 6842094 w 6842094"/>
              <a:gd name="connsiteY4" fmla="*/ 1116998 h 1376978"/>
              <a:gd name="connsiteX5" fmla="*/ 6625144 w 6842094"/>
              <a:gd name="connsiteY5" fmla="*/ 1333948 h 1376978"/>
              <a:gd name="connsiteX6" fmla="*/ 109604 w 6842094"/>
              <a:gd name="connsiteY6" fmla="*/ 1376978 h 1376978"/>
              <a:gd name="connsiteX7" fmla="*/ 230 w 6842094"/>
              <a:gd name="connsiteY7" fmla="*/ 1116998 h 1376978"/>
              <a:gd name="connsiteX8" fmla="*/ 230 w 6842094"/>
              <a:gd name="connsiteY8" fmla="*/ 249223 h 1376978"/>
              <a:gd name="connsiteX0" fmla="*/ 230 w 6842094"/>
              <a:gd name="connsiteY0" fmla="*/ 249223 h 1376978"/>
              <a:gd name="connsiteX1" fmla="*/ 152634 w 6842094"/>
              <a:gd name="connsiteY1" fmla="*/ 0 h 1376978"/>
              <a:gd name="connsiteX2" fmla="*/ 6689690 w 6842094"/>
              <a:gd name="connsiteY2" fmla="*/ 10757 h 1376978"/>
              <a:gd name="connsiteX3" fmla="*/ 6842094 w 6842094"/>
              <a:gd name="connsiteY3" fmla="*/ 249223 h 1376978"/>
              <a:gd name="connsiteX4" fmla="*/ 6842094 w 6842094"/>
              <a:gd name="connsiteY4" fmla="*/ 1116998 h 1376978"/>
              <a:gd name="connsiteX5" fmla="*/ 6625144 w 6842094"/>
              <a:gd name="connsiteY5" fmla="*/ 1333948 h 1376978"/>
              <a:gd name="connsiteX6" fmla="*/ 109604 w 6842094"/>
              <a:gd name="connsiteY6" fmla="*/ 1376978 h 1376978"/>
              <a:gd name="connsiteX7" fmla="*/ 230 w 6842094"/>
              <a:gd name="connsiteY7" fmla="*/ 1116998 h 1376978"/>
              <a:gd name="connsiteX8" fmla="*/ 230 w 6842094"/>
              <a:gd name="connsiteY8" fmla="*/ 249223 h 1376978"/>
              <a:gd name="connsiteX0" fmla="*/ 230 w 6842094"/>
              <a:gd name="connsiteY0" fmla="*/ 249223 h 1376978"/>
              <a:gd name="connsiteX1" fmla="*/ 152634 w 6842094"/>
              <a:gd name="connsiteY1" fmla="*/ 0 h 1376978"/>
              <a:gd name="connsiteX2" fmla="*/ 6689690 w 6842094"/>
              <a:gd name="connsiteY2" fmla="*/ 10757 h 1376978"/>
              <a:gd name="connsiteX3" fmla="*/ 6842094 w 6842094"/>
              <a:gd name="connsiteY3" fmla="*/ 249223 h 1376978"/>
              <a:gd name="connsiteX4" fmla="*/ 6842094 w 6842094"/>
              <a:gd name="connsiteY4" fmla="*/ 1116998 h 1376978"/>
              <a:gd name="connsiteX5" fmla="*/ 6711205 w 6842094"/>
              <a:gd name="connsiteY5" fmla="*/ 1366221 h 1376978"/>
              <a:gd name="connsiteX6" fmla="*/ 109604 w 6842094"/>
              <a:gd name="connsiteY6" fmla="*/ 1376978 h 1376978"/>
              <a:gd name="connsiteX7" fmla="*/ 230 w 6842094"/>
              <a:gd name="connsiteY7" fmla="*/ 1116998 h 1376978"/>
              <a:gd name="connsiteX8" fmla="*/ 230 w 6842094"/>
              <a:gd name="connsiteY8" fmla="*/ 249223 h 137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2094" h="1376978">
                <a:moveTo>
                  <a:pt x="230" y="249223"/>
                </a:moveTo>
                <a:cubicBezTo>
                  <a:pt x="230" y="129405"/>
                  <a:pt x="32816" y="0"/>
                  <a:pt x="152634" y="0"/>
                </a:cubicBezTo>
                <a:lnTo>
                  <a:pt x="6689690" y="10757"/>
                </a:lnTo>
                <a:cubicBezTo>
                  <a:pt x="6809508" y="10757"/>
                  <a:pt x="6842094" y="129405"/>
                  <a:pt x="6842094" y="249223"/>
                </a:cubicBezTo>
                <a:lnTo>
                  <a:pt x="6842094" y="1116998"/>
                </a:lnTo>
                <a:cubicBezTo>
                  <a:pt x="6842094" y="1236816"/>
                  <a:pt x="6831023" y="1366221"/>
                  <a:pt x="6711205" y="1366221"/>
                </a:cubicBezTo>
                <a:lnTo>
                  <a:pt x="109604" y="1376978"/>
                </a:lnTo>
                <a:cubicBezTo>
                  <a:pt x="-10214" y="1376978"/>
                  <a:pt x="230" y="1236816"/>
                  <a:pt x="230" y="1116998"/>
                </a:cubicBezTo>
                <a:lnTo>
                  <a:pt x="230" y="249223"/>
                </a:lnTo>
                <a:close/>
              </a:path>
            </a:pathLst>
          </a:custGeom>
          <a:solidFill>
            <a:schemeClr val="accent1">
              <a:lumMod val="20000"/>
              <a:lumOff val="8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D2A9041A-B96B-4055-B734-EFCB6F28CE8A}"/>
              </a:ext>
            </a:extLst>
          </p:cNvPr>
          <p:cNvSpPr>
            <a:spLocks noGrp="1"/>
          </p:cNvSpPr>
          <p:nvPr>
            <p:ph type="body" sz="quarter" idx="13"/>
          </p:nvPr>
        </p:nvSpPr>
        <p:spPr>
          <a:xfrm>
            <a:off x="5385119" y="2020888"/>
            <a:ext cx="2049982" cy="747712"/>
          </a:xfrm>
        </p:spPr>
        <p:txBody>
          <a:bodyPr rIns="91440">
            <a:normAutofit/>
          </a:bodyPr>
          <a:lstStyle>
            <a:lvl3pPr marL="914400" indent="0" algn="l">
              <a:buNone/>
              <a:defRPr sz="1800"/>
            </a:lvl3pPr>
          </a:lstStyle>
          <a:p>
            <a:pPr lvl="2"/>
            <a:endParaRPr lang="en-US"/>
          </a:p>
        </p:txBody>
      </p:sp>
      <p:sp>
        <p:nvSpPr>
          <p:cNvPr id="13" name="Rectangle: Rounded Corners 4">
            <a:extLst>
              <a:ext uri="{FF2B5EF4-FFF2-40B4-BE49-F238E27FC236}">
                <a16:creationId xmlns:a16="http://schemas.microsoft.com/office/drawing/2014/main" id="{82722332-994C-40A1-BF1C-AB18E4914301}"/>
              </a:ext>
            </a:extLst>
          </p:cNvPr>
          <p:cNvSpPr/>
          <p:nvPr userDrawn="1"/>
        </p:nvSpPr>
        <p:spPr>
          <a:xfrm>
            <a:off x="5358383" y="3196813"/>
            <a:ext cx="6643271" cy="1387461"/>
          </a:xfrm>
          <a:custGeom>
            <a:avLst/>
            <a:gdLst>
              <a:gd name="connsiteX0" fmla="*/ 0 w 6841864"/>
              <a:gd name="connsiteY0" fmla="*/ 216950 h 1301675"/>
              <a:gd name="connsiteX1" fmla="*/ 216950 w 6841864"/>
              <a:gd name="connsiteY1" fmla="*/ 0 h 1301675"/>
              <a:gd name="connsiteX2" fmla="*/ 6624914 w 6841864"/>
              <a:gd name="connsiteY2" fmla="*/ 0 h 1301675"/>
              <a:gd name="connsiteX3" fmla="*/ 6841864 w 6841864"/>
              <a:gd name="connsiteY3" fmla="*/ 216950 h 1301675"/>
              <a:gd name="connsiteX4" fmla="*/ 6841864 w 6841864"/>
              <a:gd name="connsiteY4" fmla="*/ 1084725 h 1301675"/>
              <a:gd name="connsiteX5" fmla="*/ 6624914 w 6841864"/>
              <a:gd name="connsiteY5" fmla="*/ 1301675 h 1301675"/>
              <a:gd name="connsiteX6" fmla="*/ 216950 w 6841864"/>
              <a:gd name="connsiteY6" fmla="*/ 1301675 h 1301675"/>
              <a:gd name="connsiteX7" fmla="*/ 0 w 6841864"/>
              <a:gd name="connsiteY7" fmla="*/ 1084725 h 1301675"/>
              <a:gd name="connsiteX8" fmla="*/ 0 w 6841864"/>
              <a:gd name="connsiteY8" fmla="*/ 216950 h 1301675"/>
              <a:gd name="connsiteX0" fmla="*/ 230 w 6842094"/>
              <a:gd name="connsiteY0" fmla="*/ 216950 h 1344705"/>
              <a:gd name="connsiteX1" fmla="*/ 217180 w 6842094"/>
              <a:gd name="connsiteY1" fmla="*/ 0 h 1344705"/>
              <a:gd name="connsiteX2" fmla="*/ 6625144 w 6842094"/>
              <a:gd name="connsiteY2" fmla="*/ 0 h 1344705"/>
              <a:gd name="connsiteX3" fmla="*/ 6842094 w 6842094"/>
              <a:gd name="connsiteY3" fmla="*/ 216950 h 1344705"/>
              <a:gd name="connsiteX4" fmla="*/ 6842094 w 6842094"/>
              <a:gd name="connsiteY4" fmla="*/ 1084725 h 1344705"/>
              <a:gd name="connsiteX5" fmla="*/ 6625144 w 6842094"/>
              <a:gd name="connsiteY5" fmla="*/ 1301675 h 1344705"/>
              <a:gd name="connsiteX6" fmla="*/ 109604 w 6842094"/>
              <a:gd name="connsiteY6" fmla="*/ 1344705 h 1344705"/>
              <a:gd name="connsiteX7" fmla="*/ 230 w 6842094"/>
              <a:gd name="connsiteY7" fmla="*/ 1084725 h 1344705"/>
              <a:gd name="connsiteX8" fmla="*/ 230 w 6842094"/>
              <a:gd name="connsiteY8" fmla="*/ 216950 h 1344705"/>
              <a:gd name="connsiteX0" fmla="*/ 230 w 6842094"/>
              <a:gd name="connsiteY0" fmla="*/ 249223 h 1376978"/>
              <a:gd name="connsiteX1" fmla="*/ 152634 w 6842094"/>
              <a:gd name="connsiteY1" fmla="*/ 0 h 1376978"/>
              <a:gd name="connsiteX2" fmla="*/ 6625144 w 6842094"/>
              <a:gd name="connsiteY2" fmla="*/ 32273 h 1376978"/>
              <a:gd name="connsiteX3" fmla="*/ 6842094 w 6842094"/>
              <a:gd name="connsiteY3" fmla="*/ 249223 h 1376978"/>
              <a:gd name="connsiteX4" fmla="*/ 6842094 w 6842094"/>
              <a:gd name="connsiteY4" fmla="*/ 1116998 h 1376978"/>
              <a:gd name="connsiteX5" fmla="*/ 6625144 w 6842094"/>
              <a:gd name="connsiteY5" fmla="*/ 1333948 h 1376978"/>
              <a:gd name="connsiteX6" fmla="*/ 109604 w 6842094"/>
              <a:gd name="connsiteY6" fmla="*/ 1376978 h 1376978"/>
              <a:gd name="connsiteX7" fmla="*/ 230 w 6842094"/>
              <a:gd name="connsiteY7" fmla="*/ 1116998 h 1376978"/>
              <a:gd name="connsiteX8" fmla="*/ 230 w 6842094"/>
              <a:gd name="connsiteY8" fmla="*/ 249223 h 1376978"/>
              <a:gd name="connsiteX0" fmla="*/ 230 w 6842094"/>
              <a:gd name="connsiteY0" fmla="*/ 249223 h 1376978"/>
              <a:gd name="connsiteX1" fmla="*/ 152634 w 6842094"/>
              <a:gd name="connsiteY1" fmla="*/ 0 h 1376978"/>
              <a:gd name="connsiteX2" fmla="*/ 6689690 w 6842094"/>
              <a:gd name="connsiteY2" fmla="*/ 10757 h 1376978"/>
              <a:gd name="connsiteX3" fmla="*/ 6842094 w 6842094"/>
              <a:gd name="connsiteY3" fmla="*/ 249223 h 1376978"/>
              <a:gd name="connsiteX4" fmla="*/ 6842094 w 6842094"/>
              <a:gd name="connsiteY4" fmla="*/ 1116998 h 1376978"/>
              <a:gd name="connsiteX5" fmla="*/ 6625144 w 6842094"/>
              <a:gd name="connsiteY5" fmla="*/ 1333948 h 1376978"/>
              <a:gd name="connsiteX6" fmla="*/ 109604 w 6842094"/>
              <a:gd name="connsiteY6" fmla="*/ 1376978 h 1376978"/>
              <a:gd name="connsiteX7" fmla="*/ 230 w 6842094"/>
              <a:gd name="connsiteY7" fmla="*/ 1116998 h 1376978"/>
              <a:gd name="connsiteX8" fmla="*/ 230 w 6842094"/>
              <a:gd name="connsiteY8" fmla="*/ 249223 h 1376978"/>
              <a:gd name="connsiteX0" fmla="*/ 230 w 6842094"/>
              <a:gd name="connsiteY0" fmla="*/ 249223 h 1376978"/>
              <a:gd name="connsiteX1" fmla="*/ 152634 w 6842094"/>
              <a:gd name="connsiteY1" fmla="*/ 0 h 1376978"/>
              <a:gd name="connsiteX2" fmla="*/ 6689690 w 6842094"/>
              <a:gd name="connsiteY2" fmla="*/ 10757 h 1376978"/>
              <a:gd name="connsiteX3" fmla="*/ 6842094 w 6842094"/>
              <a:gd name="connsiteY3" fmla="*/ 249223 h 1376978"/>
              <a:gd name="connsiteX4" fmla="*/ 6842094 w 6842094"/>
              <a:gd name="connsiteY4" fmla="*/ 1116998 h 1376978"/>
              <a:gd name="connsiteX5" fmla="*/ 6711205 w 6842094"/>
              <a:gd name="connsiteY5" fmla="*/ 1366221 h 1376978"/>
              <a:gd name="connsiteX6" fmla="*/ 109604 w 6842094"/>
              <a:gd name="connsiteY6" fmla="*/ 1376978 h 1376978"/>
              <a:gd name="connsiteX7" fmla="*/ 230 w 6842094"/>
              <a:gd name="connsiteY7" fmla="*/ 1116998 h 1376978"/>
              <a:gd name="connsiteX8" fmla="*/ 230 w 6842094"/>
              <a:gd name="connsiteY8" fmla="*/ 249223 h 137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2094" h="1376978">
                <a:moveTo>
                  <a:pt x="230" y="249223"/>
                </a:moveTo>
                <a:cubicBezTo>
                  <a:pt x="230" y="129405"/>
                  <a:pt x="32816" y="0"/>
                  <a:pt x="152634" y="0"/>
                </a:cubicBezTo>
                <a:lnTo>
                  <a:pt x="6689690" y="10757"/>
                </a:lnTo>
                <a:cubicBezTo>
                  <a:pt x="6809508" y="10757"/>
                  <a:pt x="6842094" y="129405"/>
                  <a:pt x="6842094" y="249223"/>
                </a:cubicBezTo>
                <a:lnTo>
                  <a:pt x="6842094" y="1116998"/>
                </a:lnTo>
                <a:cubicBezTo>
                  <a:pt x="6842094" y="1236816"/>
                  <a:pt x="6831023" y="1366221"/>
                  <a:pt x="6711205" y="1366221"/>
                </a:cubicBezTo>
                <a:lnTo>
                  <a:pt x="109604" y="1376978"/>
                </a:lnTo>
                <a:cubicBezTo>
                  <a:pt x="-10214" y="1376978"/>
                  <a:pt x="230" y="1236816"/>
                  <a:pt x="230" y="1116998"/>
                </a:cubicBezTo>
                <a:lnTo>
                  <a:pt x="230" y="249223"/>
                </a:ln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4">
            <a:extLst>
              <a:ext uri="{FF2B5EF4-FFF2-40B4-BE49-F238E27FC236}">
                <a16:creationId xmlns:a16="http://schemas.microsoft.com/office/drawing/2014/main" id="{1801B614-5F02-4C27-B63C-C7C6B63E14A8}"/>
              </a:ext>
            </a:extLst>
          </p:cNvPr>
          <p:cNvSpPr>
            <a:spLocks noGrp="1"/>
          </p:cNvSpPr>
          <p:nvPr>
            <p:ph type="body" sz="quarter" idx="14"/>
          </p:nvPr>
        </p:nvSpPr>
        <p:spPr>
          <a:xfrm>
            <a:off x="5375975" y="3511447"/>
            <a:ext cx="2059126" cy="747712"/>
          </a:xfrm>
        </p:spPr>
        <p:txBody>
          <a:bodyPr rIns="91440">
            <a:normAutofit/>
          </a:bodyPr>
          <a:lstStyle>
            <a:lvl3pPr marL="914400" indent="0" algn="l">
              <a:buNone/>
              <a:defRPr sz="1800"/>
            </a:lvl3pPr>
          </a:lstStyle>
          <a:p>
            <a:pPr lvl="2"/>
            <a:endParaRPr lang="en-US"/>
          </a:p>
        </p:txBody>
      </p:sp>
      <p:sp>
        <p:nvSpPr>
          <p:cNvPr id="14" name="Rectangle: Rounded Corners 4">
            <a:extLst>
              <a:ext uri="{FF2B5EF4-FFF2-40B4-BE49-F238E27FC236}">
                <a16:creationId xmlns:a16="http://schemas.microsoft.com/office/drawing/2014/main" id="{C21D2715-4A63-4814-92C7-BA9360A209F9}"/>
              </a:ext>
            </a:extLst>
          </p:cNvPr>
          <p:cNvSpPr/>
          <p:nvPr userDrawn="1"/>
        </p:nvSpPr>
        <p:spPr>
          <a:xfrm>
            <a:off x="5375975" y="4675010"/>
            <a:ext cx="6643271" cy="1387461"/>
          </a:xfrm>
          <a:custGeom>
            <a:avLst/>
            <a:gdLst>
              <a:gd name="connsiteX0" fmla="*/ 0 w 6841864"/>
              <a:gd name="connsiteY0" fmla="*/ 216950 h 1301675"/>
              <a:gd name="connsiteX1" fmla="*/ 216950 w 6841864"/>
              <a:gd name="connsiteY1" fmla="*/ 0 h 1301675"/>
              <a:gd name="connsiteX2" fmla="*/ 6624914 w 6841864"/>
              <a:gd name="connsiteY2" fmla="*/ 0 h 1301675"/>
              <a:gd name="connsiteX3" fmla="*/ 6841864 w 6841864"/>
              <a:gd name="connsiteY3" fmla="*/ 216950 h 1301675"/>
              <a:gd name="connsiteX4" fmla="*/ 6841864 w 6841864"/>
              <a:gd name="connsiteY4" fmla="*/ 1084725 h 1301675"/>
              <a:gd name="connsiteX5" fmla="*/ 6624914 w 6841864"/>
              <a:gd name="connsiteY5" fmla="*/ 1301675 h 1301675"/>
              <a:gd name="connsiteX6" fmla="*/ 216950 w 6841864"/>
              <a:gd name="connsiteY6" fmla="*/ 1301675 h 1301675"/>
              <a:gd name="connsiteX7" fmla="*/ 0 w 6841864"/>
              <a:gd name="connsiteY7" fmla="*/ 1084725 h 1301675"/>
              <a:gd name="connsiteX8" fmla="*/ 0 w 6841864"/>
              <a:gd name="connsiteY8" fmla="*/ 216950 h 1301675"/>
              <a:gd name="connsiteX0" fmla="*/ 230 w 6842094"/>
              <a:gd name="connsiteY0" fmla="*/ 216950 h 1344705"/>
              <a:gd name="connsiteX1" fmla="*/ 217180 w 6842094"/>
              <a:gd name="connsiteY1" fmla="*/ 0 h 1344705"/>
              <a:gd name="connsiteX2" fmla="*/ 6625144 w 6842094"/>
              <a:gd name="connsiteY2" fmla="*/ 0 h 1344705"/>
              <a:gd name="connsiteX3" fmla="*/ 6842094 w 6842094"/>
              <a:gd name="connsiteY3" fmla="*/ 216950 h 1344705"/>
              <a:gd name="connsiteX4" fmla="*/ 6842094 w 6842094"/>
              <a:gd name="connsiteY4" fmla="*/ 1084725 h 1344705"/>
              <a:gd name="connsiteX5" fmla="*/ 6625144 w 6842094"/>
              <a:gd name="connsiteY5" fmla="*/ 1301675 h 1344705"/>
              <a:gd name="connsiteX6" fmla="*/ 109604 w 6842094"/>
              <a:gd name="connsiteY6" fmla="*/ 1344705 h 1344705"/>
              <a:gd name="connsiteX7" fmla="*/ 230 w 6842094"/>
              <a:gd name="connsiteY7" fmla="*/ 1084725 h 1344705"/>
              <a:gd name="connsiteX8" fmla="*/ 230 w 6842094"/>
              <a:gd name="connsiteY8" fmla="*/ 216950 h 1344705"/>
              <a:gd name="connsiteX0" fmla="*/ 230 w 6842094"/>
              <a:gd name="connsiteY0" fmla="*/ 249223 h 1376978"/>
              <a:gd name="connsiteX1" fmla="*/ 152634 w 6842094"/>
              <a:gd name="connsiteY1" fmla="*/ 0 h 1376978"/>
              <a:gd name="connsiteX2" fmla="*/ 6625144 w 6842094"/>
              <a:gd name="connsiteY2" fmla="*/ 32273 h 1376978"/>
              <a:gd name="connsiteX3" fmla="*/ 6842094 w 6842094"/>
              <a:gd name="connsiteY3" fmla="*/ 249223 h 1376978"/>
              <a:gd name="connsiteX4" fmla="*/ 6842094 w 6842094"/>
              <a:gd name="connsiteY4" fmla="*/ 1116998 h 1376978"/>
              <a:gd name="connsiteX5" fmla="*/ 6625144 w 6842094"/>
              <a:gd name="connsiteY5" fmla="*/ 1333948 h 1376978"/>
              <a:gd name="connsiteX6" fmla="*/ 109604 w 6842094"/>
              <a:gd name="connsiteY6" fmla="*/ 1376978 h 1376978"/>
              <a:gd name="connsiteX7" fmla="*/ 230 w 6842094"/>
              <a:gd name="connsiteY7" fmla="*/ 1116998 h 1376978"/>
              <a:gd name="connsiteX8" fmla="*/ 230 w 6842094"/>
              <a:gd name="connsiteY8" fmla="*/ 249223 h 1376978"/>
              <a:gd name="connsiteX0" fmla="*/ 230 w 6842094"/>
              <a:gd name="connsiteY0" fmla="*/ 249223 h 1376978"/>
              <a:gd name="connsiteX1" fmla="*/ 152634 w 6842094"/>
              <a:gd name="connsiteY1" fmla="*/ 0 h 1376978"/>
              <a:gd name="connsiteX2" fmla="*/ 6689690 w 6842094"/>
              <a:gd name="connsiteY2" fmla="*/ 10757 h 1376978"/>
              <a:gd name="connsiteX3" fmla="*/ 6842094 w 6842094"/>
              <a:gd name="connsiteY3" fmla="*/ 249223 h 1376978"/>
              <a:gd name="connsiteX4" fmla="*/ 6842094 w 6842094"/>
              <a:gd name="connsiteY4" fmla="*/ 1116998 h 1376978"/>
              <a:gd name="connsiteX5" fmla="*/ 6625144 w 6842094"/>
              <a:gd name="connsiteY5" fmla="*/ 1333948 h 1376978"/>
              <a:gd name="connsiteX6" fmla="*/ 109604 w 6842094"/>
              <a:gd name="connsiteY6" fmla="*/ 1376978 h 1376978"/>
              <a:gd name="connsiteX7" fmla="*/ 230 w 6842094"/>
              <a:gd name="connsiteY7" fmla="*/ 1116998 h 1376978"/>
              <a:gd name="connsiteX8" fmla="*/ 230 w 6842094"/>
              <a:gd name="connsiteY8" fmla="*/ 249223 h 1376978"/>
              <a:gd name="connsiteX0" fmla="*/ 230 w 6842094"/>
              <a:gd name="connsiteY0" fmla="*/ 249223 h 1376978"/>
              <a:gd name="connsiteX1" fmla="*/ 152634 w 6842094"/>
              <a:gd name="connsiteY1" fmla="*/ 0 h 1376978"/>
              <a:gd name="connsiteX2" fmla="*/ 6689690 w 6842094"/>
              <a:gd name="connsiteY2" fmla="*/ 10757 h 1376978"/>
              <a:gd name="connsiteX3" fmla="*/ 6842094 w 6842094"/>
              <a:gd name="connsiteY3" fmla="*/ 249223 h 1376978"/>
              <a:gd name="connsiteX4" fmla="*/ 6842094 w 6842094"/>
              <a:gd name="connsiteY4" fmla="*/ 1116998 h 1376978"/>
              <a:gd name="connsiteX5" fmla="*/ 6711205 w 6842094"/>
              <a:gd name="connsiteY5" fmla="*/ 1366221 h 1376978"/>
              <a:gd name="connsiteX6" fmla="*/ 109604 w 6842094"/>
              <a:gd name="connsiteY6" fmla="*/ 1376978 h 1376978"/>
              <a:gd name="connsiteX7" fmla="*/ 230 w 6842094"/>
              <a:gd name="connsiteY7" fmla="*/ 1116998 h 1376978"/>
              <a:gd name="connsiteX8" fmla="*/ 230 w 6842094"/>
              <a:gd name="connsiteY8" fmla="*/ 249223 h 137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2094" h="1376978">
                <a:moveTo>
                  <a:pt x="230" y="249223"/>
                </a:moveTo>
                <a:cubicBezTo>
                  <a:pt x="230" y="129405"/>
                  <a:pt x="32816" y="0"/>
                  <a:pt x="152634" y="0"/>
                </a:cubicBezTo>
                <a:lnTo>
                  <a:pt x="6689690" y="10757"/>
                </a:lnTo>
                <a:cubicBezTo>
                  <a:pt x="6809508" y="10757"/>
                  <a:pt x="6842094" y="129405"/>
                  <a:pt x="6842094" y="249223"/>
                </a:cubicBezTo>
                <a:lnTo>
                  <a:pt x="6842094" y="1116998"/>
                </a:lnTo>
                <a:cubicBezTo>
                  <a:pt x="6842094" y="1236816"/>
                  <a:pt x="6831023" y="1366221"/>
                  <a:pt x="6711205" y="1366221"/>
                </a:cubicBezTo>
                <a:lnTo>
                  <a:pt x="109604" y="1376978"/>
                </a:lnTo>
                <a:cubicBezTo>
                  <a:pt x="-10214" y="1376978"/>
                  <a:pt x="230" y="1236816"/>
                  <a:pt x="230" y="1116998"/>
                </a:cubicBezTo>
                <a:lnTo>
                  <a:pt x="230" y="249223"/>
                </a:ln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4">
            <a:extLst>
              <a:ext uri="{FF2B5EF4-FFF2-40B4-BE49-F238E27FC236}">
                <a16:creationId xmlns:a16="http://schemas.microsoft.com/office/drawing/2014/main" id="{F816BFB7-2EB3-4ADB-8E20-FCC5F87CB855}"/>
              </a:ext>
            </a:extLst>
          </p:cNvPr>
          <p:cNvSpPr>
            <a:spLocks noGrp="1"/>
          </p:cNvSpPr>
          <p:nvPr>
            <p:ph type="body" sz="quarter" idx="15"/>
          </p:nvPr>
        </p:nvSpPr>
        <p:spPr>
          <a:xfrm>
            <a:off x="5375975" y="4989644"/>
            <a:ext cx="2059126" cy="747712"/>
          </a:xfrm>
        </p:spPr>
        <p:txBody>
          <a:bodyPr rIns="91440">
            <a:normAutofit/>
          </a:bodyPr>
          <a:lstStyle>
            <a:lvl3pPr marL="914400" indent="0" algn="l">
              <a:buNone/>
              <a:defRPr sz="1800"/>
            </a:lvl3pPr>
          </a:lstStyle>
          <a:p>
            <a:pPr lvl="2"/>
            <a:endParaRPr lang="en-US"/>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
        <p:nvSpPr>
          <p:cNvPr id="22" name="Rectangle 21">
            <a:extLst>
              <a:ext uri="{FF2B5EF4-FFF2-40B4-BE49-F238E27FC236}">
                <a16:creationId xmlns:a16="http://schemas.microsoft.com/office/drawing/2014/main" id="{66A34E99-E4F8-41A6-B02E-B38FA66CED3D}"/>
              </a:ext>
            </a:extLst>
          </p:cNvPr>
          <p:cNvSpPr/>
          <p:nvPr userDrawn="1"/>
        </p:nvSpPr>
        <p:spPr>
          <a:xfrm>
            <a:off x="8997696" y="1874520"/>
            <a:ext cx="2496312" cy="11275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4" name="Text Placeholder 23">
            <a:extLst>
              <a:ext uri="{FF2B5EF4-FFF2-40B4-BE49-F238E27FC236}">
                <a16:creationId xmlns:a16="http://schemas.microsoft.com/office/drawing/2014/main" id="{F6E1B1BB-1723-418F-BE93-059EE1EDDFE1}"/>
              </a:ext>
            </a:extLst>
          </p:cNvPr>
          <p:cNvSpPr>
            <a:spLocks noGrp="1"/>
          </p:cNvSpPr>
          <p:nvPr>
            <p:ph type="body" sz="quarter" idx="16"/>
          </p:nvPr>
        </p:nvSpPr>
        <p:spPr>
          <a:xfrm>
            <a:off x="9153144" y="1976340"/>
            <a:ext cx="2204888" cy="923925"/>
          </a:xfrm>
        </p:spPr>
        <p:txBody>
          <a:bodyPr>
            <a:normAutofit/>
          </a:bodyPr>
          <a:lstStyle>
            <a:lvl2pPr marL="457200" indent="0">
              <a:buNone/>
              <a:defRPr sz="1800"/>
            </a:lvl2pPr>
          </a:lstStyle>
          <a:p>
            <a:pPr lvl="1"/>
            <a:endParaRPr lang="en-US"/>
          </a:p>
        </p:txBody>
      </p:sp>
      <p:sp>
        <p:nvSpPr>
          <p:cNvPr id="25" name="Rectangle 24">
            <a:extLst>
              <a:ext uri="{FF2B5EF4-FFF2-40B4-BE49-F238E27FC236}">
                <a16:creationId xmlns:a16="http://schemas.microsoft.com/office/drawing/2014/main" id="{27985400-E502-41A5-9017-56A633D35B39}"/>
              </a:ext>
            </a:extLst>
          </p:cNvPr>
          <p:cNvSpPr/>
          <p:nvPr userDrawn="1"/>
        </p:nvSpPr>
        <p:spPr>
          <a:xfrm>
            <a:off x="8085660" y="3429000"/>
            <a:ext cx="1837944" cy="105128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A748E9F-8AE7-4EB5-977B-FB51C9D7F27C}"/>
              </a:ext>
            </a:extLst>
          </p:cNvPr>
          <p:cNvSpPr/>
          <p:nvPr userDrawn="1"/>
        </p:nvSpPr>
        <p:spPr>
          <a:xfrm>
            <a:off x="10057373" y="3429000"/>
            <a:ext cx="1837944" cy="105128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19DE12E-F62B-4125-B169-AD8946A50054}"/>
              </a:ext>
            </a:extLst>
          </p:cNvPr>
          <p:cNvSpPr/>
          <p:nvPr userDrawn="1"/>
        </p:nvSpPr>
        <p:spPr>
          <a:xfrm>
            <a:off x="7568870" y="4779000"/>
            <a:ext cx="1837944" cy="1051284"/>
          </a:xfrm>
          <a:prstGeom prst="rect">
            <a:avLst/>
          </a:prstGeom>
          <a:solidFill>
            <a:srgbClr val="F090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31D769E-C13C-49F2-A744-5BB220233113}"/>
              </a:ext>
            </a:extLst>
          </p:cNvPr>
          <p:cNvSpPr/>
          <p:nvPr userDrawn="1"/>
        </p:nvSpPr>
        <p:spPr>
          <a:xfrm>
            <a:off x="9547255" y="4779000"/>
            <a:ext cx="1837944" cy="1051284"/>
          </a:xfrm>
          <a:prstGeom prst="rect">
            <a:avLst/>
          </a:prstGeom>
          <a:solidFill>
            <a:srgbClr val="F090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24316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7"/>
            <a:ext cx="12192000" cy="640081"/>
          </a:xfrm>
        </p:spPr>
        <p:txBody>
          <a:bodyPr lIns="0" rIns="0">
            <a:normAutofit/>
          </a:bodyPr>
          <a:lstStyle>
            <a:lvl1pPr marL="0" indent="0" algn="ctr">
              <a:spcBef>
                <a:spcPts val="0"/>
              </a:spcBef>
              <a:spcAft>
                <a:spcPts val="0"/>
              </a:spcAft>
              <a:buNone/>
              <a:defRPr sz="2400" b="1"/>
            </a:lvl1pPr>
          </a:lstStyle>
          <a:p>
            <a:pPr lvl="0"/>
            <a:r>
              <a:rPr lang="en-US"/>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638494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BBEC6-2728-4536-8EE4-E0092947B8F1}"/>
              </a:ext>
            </a:extLst>
          </p:cNvPr>
          <p:cNvSpPr>
            <a:spLocks noGrp="1"/>
          </p:cNvSpPr>
          <p:nvPr>
            <p:ph type="title"/>
          </p:nvPr>
        </p:nvSpPr>
        <p:spPr/>
        <p:txBody>
          <a:bodyPr>
            <a:normAutofit/>
          </a:bodyPr>
          <a:lstStyle>
            <a:lvl1pPr algn="ctr">
              <a:defRPr sz="4000" b="1">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CF14A1F-0645-470A-8833-239402DD869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87904DA-B35E-4E7A-8646-65E506EDC750}"/>
              </a:ext>
            </a:extLst>
          </p:cNvPr>
          <p:cNvSpPr>
            <a:spLocks noGrp="1"/>
          </p:cNvSpPr>
          <p:nvPr>
            <p:ph type="ftr" sz="quarter" idx="11"/>
          </p:nvPr>
        </p:nvSpPr>
        <p:spPr>
          <a:xfrm>
            <a:off x="1000432" y="6462968"/>
            <a:ext cx="41148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Palatino Linotype"/>
                <a:ea typeface="+mn-ea"/>
                <a:cs typeface="+mn-cs"/>
              </a:rPr>
              <a:t>Spring 2024 District Test and Technology Coordinator Training</a:t>
            </a:r>
          </a:p>
        </p:txBody>
      </p:sp>
      <p:sp>
        <p:nvSpPr>
          <p:cNvPr id="6" name="Slide Number Placeholder 5">
            <a:extLst>
              <a:ext uri="{FF2B5EF4-FFF2-40B4-BE49-F238E27FC236}">
                <a16:creationId xmlns:a16="http://schemas.microsoft.com/office/drawing/2014/main" id="{1B4800CE-14F4-4540-95B0-A938BD8815F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5C70A5-9411-4B11-A0DB-D49D3D849901}"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9135439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89F48-3604-443B-BE63-403FA8C9AA7B}"/>
              </a:ext>
            </a:extLst>
          </p:cNvPr>
          <p:cNvSpPr>
            <a:spLocks noGrp="1"/>
          </p:cNvSpPr>
          <p:nvPr>
            <p:ph type="title"/>
          </p:nvPr>
        </p:nvSpPr>
        <p:spPr/>
        <p:txBody>
          <a:bodyPr>
            <a:normAutofit/>
          </a:bodyPr>
          <a:lstStyle>
            <a:lvl1pPr algn="ctr">
              <a:defRPr sz="4000" b="1">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08E80E2-8D66-4161-8978-A2659154744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0B949D-FCF6-49A8-90FC-BF9AF7F31CC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CA10D9B-659E-4EA5-BD30-8C1DCC16B68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5C70A5-9411-4B11-A0DB-D49D3D849901}"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
        <p:nvSpPr>
          <p:cNvPr id="9" name="Footer Placeholder 4">
            <a:extLst>
              <a:ext uri="{FF2B5EF4-FFF2-40B4-BE49-F238E27FC236}">
                <a16:creationId xmlns:a16="http://schemas.microsoft.com/office/drawing/2014/main" id="{CAF9D8CE-A0C5-44F9-B55F-E5FB72059604}"/>
              </a:ext>
            </a:extLst>
          </p:cNvPr>
          <p:cNvSpPr>
            <a:spLocks noGrp="1"/>
          </p:cNvSpPr>
          <p:nvPr>
            <p:ph type="ftr" sz="quarter" idx="11"/>
          </p:nvPr>
        </p:nvSpPr>
        <p:spPr>
          <a:xfrm>
            <a:off x="951271" y="6492875"/>
            <a:ext cx="41148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Palatino Linotype"/>
                <a:ea typeface="+mn-ea"/>
                <a:cs typeface="+mn-cs"/>
              </a:rPr>
              <a:t>Spring 2024 District Test and Technology Coordinator Training</a:t>
            </a:r>
          </a:p>
        </p:txBody>
      </p:sp>
    </p:spTree>
    <p:extLst>
      <p:ext uri="{BB962C8B-B14F-4D97-AF65-F5344CB8AC3E}">
        <p14:creationId xmlns:p14="http://schemas.microsoft.com/office/powerpoint/2010/main" val="42861190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92201CE-4D14-4CA2-AAFB-22E338D4BEE9}"/>
              </a:ext>
            </a:extLst>
          </p:cNvPr>
          <p:cNvSpPr>
            <a:spLocks noGrp="1"/>
          </p:cNvSpPr>
          <p:nvPr>
            <p:ph type="ftr" sz="quarter" idx="11"/>
          </p:nvPr>
        </p:nvSpPr>
        <p:spPr>
          <a:xfrm>
            <a:off x="961104" y="6400390"/>
            <a:ext cx="41148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Palatino Linotype"/>
                <a:ea typeface="+mn-ea"/>
                <a:cs typeface="+mn-cs"/>
              </a:rPr>
              <a:t>Spring 2024 District Test and Technology Coordinator Training</a:t>
            </a:r>
          </a:p>
        </p:txBody>
      </p:sp>
      <p:sp>
        <p:nvSpPr>
          <p:cNvPr id="4" name="Slide Number Placeholder 3">
            <a:extLst>
              <a:ext uri="{FF2B5EF4-FFF2-40B4-BE49-F238E27FC236}">
                <a16:creationId xmlns:a16="http://schemas.microsoft.com/office/drawing/2014/main" id="{F66D2F37-1E19-483E-B9CA-89FA42227CD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5C70A5-9411-4B11-A0DB-D49D3D849901}"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7159624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EB41F-E80D-4B4A-9761-6E159E0C8C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60C5AC-9A30-4093-A81C-C2BD7F3F27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EBAFF0-4008-42C2-A33D-0E478F9FAD2C}"/>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alatino Linotype"/>
              <a:ea typeface="+mn-ea"/>
              <a:cs typeface="+mn-cs"/>
            </a:endParaRPr>
          </a:p>
        </p:txBody>
      </p:sp>
      <p:sp>
        <p:nvSpPr>
          <p:cNvPr id="5" name="Footer Placeholder 4">
            <a:extLst>
              <a:ext uri="{FF2B5EF4-FFF2-40B4-BE49-F238E27FC236}">
                <a16:creationId xmlns:a16="http://schemas.microsoft.com/office/drawing/2014/main" id="{7159BA34-25C8-4C92-A5FC-E9EA750AC1E7}"/>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Palatino Linotype"/>
                <a:ea typeface="+mn-ea"/>
                <a:cs typeface="+mn-cs"/>
              </a:rPr>
              <a:t>Spring 2024 District Test and Technology Coordinator Training</a:t>
            </a:r>
          </a:p>
        </p:txBody>
      </p:sp>
      <p:sp>
        <p:nvSpPr>
          <p:cNvPr id="6" name="Slide Number Placeholder 5">
            <a:extLst>
              <a:ext uri="{FF2B5EF4-FFF2-40B4-BE49-F238E27FC236}">
                <a16:creationId xmlns:a16="http://schemas.microsoft.com/office/drawing/2014/main" id="{9C157DC3-69E0-4075-A826-CB773830FB7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5C70A5-9411-4B11-A0DB-D49D3D849901}"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8911120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B1466-1337-4288-97D2-808F7DC2920D}"/>
              </a:ext>
            </a:extLst>
          </p:cNvPr>
          <p:cNvSpPr>
            <a:spLocks noGrp="1"/>
          </p:cNvSpPr>
          <p:nvPr>
            <p:ph type="title"/>
          </p:nvPr>
        </p:nvSpPr>
        <p:spPr/>
        <p:txBody>
          <a:bodyPr>
            <a:normAutofit/>
          </a:bodyPr>
          <a:lstStyle>
            <a:lvl1pPr algn="ctr">
              <a:defRPr sz="4000" b="1">
                <a:solidFill>
                  <a:schemeClr val="accent1"/>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EB1AA68E-4044-4575-9A46-74D0F4B861B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5C70A5-9411-4B11-A0DB-D49D3D849901}"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
        <p:nvSpPr>
          <p:cNvPr id="6" name="Footer Placeholder 4">
            <a:extLst>
              <a:ext uri="{FF2B5EF4-FFF2-40B4-BE49-F238E27FC236}">
                <a16:creationId xmlns:a16="http://schemas.microsoft.com/office/drawing/2014/main" id="{193D0BE2-B151-44FB-BB9B-0C0EA61259D5}"/>
              </a:ext>
            </a:extLst>
          </p:cNvPr>
          <p:cNvSpPr txBox="1">
            <a:spLocks/>
          </p:cNvSpPr>
          <p:nvPr userDrawn="1"/>
        </p:nvSpPr>
        <p:spPr>
          <a:xfrm>
            <a:off x="951271" y="649287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Palatino Linotype"/>
                <a:ea typeface="+mn-ea"/>
                <a:cs typeface="+mn-cs"/>
              </a:rPr>
              <a:t>Spring 2021 District Test and Technology Coordinator Training</a:t>
            </a:r>
          </a:p>
        </p:txBody>
      </p:sp>
    </p:spTree>
    <p:extLst>
      <p:ext uri="{BB962C8B-B14F-4D97-AF65-F5344CB8AC3E}">
        <p14:creationId xmlns:p14="http://schemas.microsoft.com/office/powerpoint/2010/main" val="35857634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5127509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8168537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7368597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152814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134740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8793386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0239561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7844270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5874993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1886844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5853323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5811812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1131405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7"/>
            <a:ext cx="12192000" cy="640081"/>
          </a:xfrm>
        </p:spPr>
        <p:txBody>
          <a:bodyPr lIns="0" rIns="0">
            <a:normAutofit/>
          </a:bodyPr>
          <a:lstStyle>
            <a:lvl1pPr marL="0" indent="0" algn="ctr">
              <a:spcBef>
                <a:spcPts val="0"/>
              </a:spcBef>
              <a:spcAft>
                <a:spcPts val="0"/>
              </a:spcAft>
              <a:buNone/>
              <a:defRPr sz="2400" b="1"/>
            </a:lvl1pPr>
          </a:lstStyle>
          <a:p>
            <a:pPr lvl="0"/>
            <a:r>
              <a:rPr lang="en-US"/>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6739363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015" y="322393"/>
            <a:ext cx="10515600" cy="798139"/>
          </a:xfrm>
        </p:spPr>
        <p:txBody>
          <a:bodyPr/>
          <a:lstStyle/>
          <a:p>
            <a:r>
              <a:rPr lang="en-US"/>
              <a:t>Click to edit Master title style</a:t>
            </a:r>
          </a:p>
        </p:txBody>
      </p:sp>
      <p:sp>
        <p:nvSpPr>
          <p:cNvPr id="3" name="Content Placeholder 2"/>
          <p:cNvSpPr>
            <a:spLocks noGrp="1"/>
          </p:cNvSpPr>
          <p:nvPr>
            <p:ph sz="half" idx="1"/>
          </p:nvPr>
        </p:nvSpPr>
        <p:spPr>
          <a:xfrm>
            <a:off x="838202" y="1825629"/>
            <a:ext cx="3375212" cy="2289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059273" y="1825625"/>
            <a:ext cx="329452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9448800" y="6347789"/>
            <a:ext cx="2743200" cy="365125"/>
          </a:xfrm>
          <a:prstGeom prst="rect">
            <a:avLst/>
          </a:prstGeom>
        </p:spPr>
        <p:txBody>
          <a:bodyP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D5C70A5-9411-4B11-A0DB-D49D3D849901}"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
        <p:nvSpPr>
          <p:cNvPr id="6" name="Content Placeholder 5">
            <a:extLst>
              <a:ext uri="{FF2B5EF4-FFF2-40B4-BE49-F238E27FC236}">
                <a16:creationId xmlns:a16="http://schemas.microsoft.com/office/drawing/2014/main" id="{28B7785C-BFDF-4DCC-81E4-330D64F81BF1}"/>
              </a:ext>
            </a:extLst>
          </p:cNvPr>
          <p:cNvSpPr>
            <a:spLocks noGrp="1"/>
          </p:cNvSpPr>
          <p:nvPr>
            <p:ph sz="quarter" idx="13"/>
          </p:nvPr>
        </p:nvSpPr>
        <p:spPr>
          <a:xfrm>
            <a:off x="4419600" y="1825625"/>
            <a:ext cx="3468688"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D8C2E95C-54D7-4E04-A07C-0432FA6C9894}"/>
              </a:ext>
            </a:extLst>
          </p:cNvPr>
          <p:cNvSpPr>
            <a:spLocks noGrp="1"/>
          </p:cNvSpPr>
          <p:nvPr>
            <p:ph sz="quarter" idx="14"/>
          </p:nvPr>
        </p:nvSpPr>
        <p:spPr>
          <a:xfrm>
            <a:off x="838016" y="4257675"/>
            <a:ext cx="3375211" cy="1919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70F1E3FB-45AB-4C37-BC36-2B1E92A64701}"/>
              </a:ext>
            </a:extLst>
          </p:cNvPr>
          <p:cNvSpPr>
            <a:spLocks noGrp="1"/>
          </p:cNvSpPr>
          <p:nvPr>
            <p:ph sz="quarter" idx="15"/>
          </p:nvPr>
        </p:nvSpPr>
        <p:spPr>
          <a:xfrm>
            <a:off x="838015" y="1242532"/>
            <a:ext cx="10515600" cy="331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331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899157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2" name="Title 1"/>
          <p:cNvSpPr>
            <a:spLocks noGrp="1"/>
          </p:cNvSpPr>
          <p:nvPr>
            <p:ph type="title"/>
          </p:nvPr>
        </p:nvSpPr>
        <p:spPr>
          <a:xfrm>
            <a:off x="627029" y="496759"/>
            <a:ext cx="10853111" cy="862609"/>
          </a:xfrm>
        </p:spPr>
        <p:txBody>
          <a:bodyPr lIns="0" tIns="0" rIns="0" bIns="0" anchor="t" anchorCtr="0">
            <a:normAutofit/>
          </a:bodyPr>
          <a:lstStyle>
            <a:lvl1pPr>
              <a:defRPr sz="3600">
                <a:solidFill>
                  <a:srgbClr val="15487D"/>
                </a:solidFill>
              </a:defRPr>
            </a:lvl1pPr>
          </a:lstStyle>
          <a:p>
            <a:r>
              <a:rPr lang="en-US"/>
              <a:t>Click to edit Master title style</a:t>
            </a:r>
          </a:p>
        </p:txBody>
      </p:sp>
      <p:sp>
        <p:nvSpPr>
          <p:cNvPr id="6" name="Rectangle 5"/>
          <p:cNvSpPr/>
          <p:nvPr userDrawn="1"/>
        </p:nvSpPr>
        <p:spPr>
          <a:xfrm>
            <a:off x="11656611" y="1359368"/>
            <a:ext cx="535389" cy="5498631"/>
          </a:xfrm>
          <a:prstGeom prst="rect">
            <a:avLst/>
          </a:prstGeom>
          <a:solidFill>
            <a:srgbClr val="15487D"/>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12" name="Footer Placeholder 11"/>
          <p:cNvSpPr>
            <a:spLocks noGrp="1"/>
          </p:cNvSpPr>
          <p:nvPr>
            <p:ph type="ftr" sz="quarter" idx="11"/>
          </p:nvPr>
        </p:nvSpPr>
        <p:spPr>
          <a:xfrm rot="5400000">
            <a:off x="10766735" y="2564488"/>
            <a:ext cx="2329352" cy="286361"/>
          </a:xfrm>
        </p:spPr>
        <p:txBody>
          <a:bodyPr vert="horz" wrap="none" lIns="0" tIns="0" rIns="0" bIns="0" anchor="ctr" anchorCtr="0">
            <a:noAutofit/>
          </a:bodyPr>
          <a:lstStyle>
            <a:lvl1pPr algn="l">
              <a:defRPr sz="900">
                <a:solidFill>
                  <a:schemeClr val="bg1"/>
                </a:solidFill>
                <a:latin typeface="Relative Book" charset="0"/>
                <a:ea typeface="Relative Book" charset="0"/>
                <a:cs typeface="Relative Book"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Relative Book" charset="0"/>
              </a:rPr>
              <a:t>Spring 2024 District Test and Technology Coordinator Training</a:t>
            </a:r>
          </a:p>
        </p:txBody>
      </p:sp>
      <p:sp>
        <p:nvSpPr>
          <p:cNvPr id="13" name="Slide Number Placeholder 12"/>
          <p:cNvSpPr>
            <a:spLocks noGrp="1"/>
          </p:cNvSpPr>
          <p:nvPr>
            <p:ph type="sldNum" sz="quarter" idx="12"/>
          </p:nvPr>
        </p:nvSpPr>
        <p:spPr>
          <a:xfrm>
            <a:off x="11729166" y="6492480"/>
            <a:ext cx="390276" cy="243233"/>
          </a:xfrm>
        </p:spPr>
        <p:txBody>
          <a:bodyPr anchor="b" anchorCtr="1"/>
          <a:lstStyle>
            <a:lvl1pPr algn="ctr">
              <a:defRPr sz="900">
                <a:solidFill>
                  <a:schemeClr val="bg1"/>
                </a:solidFill>
                <a:latin typeface="Relative Book" charset="0"/>
                <a:ea typeface="Relative Book" charset="0"/>
                <a:cs typeface="Relative Book"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89AF6CEA-BEF7-C74B-830F-441E4E9834F7}" type="slidenum">
              <a:rPr kumimoji="0" lang="en-US" sz="900" b="0" i="0" u="none" strike="noStrike" kern="1200" cap="none" spc="0" normalizeH="0" baseline="0" noProof="0" smtClean="0">
                <a:ln>
                  <a:noFill/>
                </a:ln>
                <a:solidFill>
                  <a:prstClr val="white"/>
                </a:solidFill>
                <a:effectLst/>
                <a:uLnTx/>
                <a:uFillTx/>
                <a:latin typeface="Relative Book" charset="0"/>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white"/>
              </a:solidFill>
              <a:effectLst/>
              <a:uLnTx/>
              <a:uFillTx/>
              <a:latin typeface="Relative Book" charset="0"/>
            </a:endParaRPr>
          </a:p>
        </p:txBody>
      </p:sp>
      <p:pic>
        <p:nvPicPr>
          <p:cNvPr id="5" name="Picture 4">
            <a:extLst>
              <a:ext uri="{FF2B5EF4-FFF2-40B4-BE49-F238E27FC236}">
                <a16:creationId xmlns:a16="http://schemas.microsoft.com/office/drawing/2014/main" id="{DF6D6AA4-F6BC-6646-81EB-9C0A3CFB0337}"/>
              </a:ext>
            </a:extLst>
          </p:cNvPr>
          <p:cNvPicPr>
            <a:picLocks noChangeAspect="1"/>
          </p:cNvPicPr>
          <p:nvPr userDrawn="1"/>
        </p:nvPicPr>
        <p:blipFill rotWithShape="1">
          <a:blip r:embed="rId2"/>
          <a:srcRect l="84943" t="2486" r="2060" b="69815"/>
          <a:stretch/>
        </p:blipFill>
        <p:spPr>
          <a:xfrm>
            <a:off x="11644051" y="773449"/>
            <a:ext cx="523858" cy="558209"/>
          </a:xfrm>
          <a:prstGeom prst="rect">
            <a:avLst/>
          </a:prstGeom>
        </p:spPr>
      </p:pic>
      <p:sp>
        <p:nvSpPr>
          <p:cNvPr id="11" name="Rectangle 10">
            <a:extLst>
              <a:ext uri="{FF2B5EF4-FFF2-40B4-BE49-F238E27FC236}">
                <a16:creationId xmlns:a16="http://schemas.microsoft.com/office/drawing/2014/main" id="{822FF859-A299-594C-BB56-03E7F4E977D4}"/>
              </a:ext>
            </a:extLst>
          </p:cNvPr>
          <p:cNvSpPr/>
          <p:nvPr userDrawn="1"/>
        </p:nvSpPr>
        <p:spPr>
          <a:xfrm>
            <a:off x="11656611" y="0"/>
            <a:ext cx="535389" cy="678873"/>
          </a:xfrm>
          <a:prstGeom prst="rect">
            <a:avLst/>
          </a:prstGeom>
          <a:solidFill>
            <a:srgbClr val="15487D"/>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11168193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16553725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002421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1921721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8049038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156375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4807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7"/>
            <a:ext cx="12192000" cy="640081"/>
          </a:xfrm>
        </p:spPr>
        <p:txBody>
          <a:bodyPr lIns="0" rIns="0">
            <a:normAutofit/>
          </a:bodyPr>
          <a:lstStyle>
            <a:lvl1pPr marL="0" indent="0" algn="ctr">
              <a:spcBef>
                <a:spcPts val="0"/>
              </a:spcBef>
              <a:spcAft>
                <a:spcPts val="0"/>
              </a:spcAft>
              <a:buNone/>
              <a:defRPr sz="2400" b="1"/>
            </a:lvl1pPr>
          </a:lstStyle>
          <a:p>
            <a:pPr lvl="0"/>
            <a:r>
              <a:rPr lang="en-US"/>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2272419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41255449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_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9866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462943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3B872D-3AE9-4542-A461-B751CD6BB84C}"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7291132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104E72"/>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24BA638-50D1-4F8E-B135-A386F485B568}"/>
              </a:ext>
            </a:extLst>
          </p:cNvPr>
          <p:cNvSpPr/>
          <p:nvPr userDrawn="1"/>
        </p:nvSpPr>
        <p:spPr>
          <a:xfrm>
            <a:off x="4685425" y="3152422"/>
            <a:ext cx="2818102" cy="263074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A2AA98E-1641-4E48-BB03-DE284F310497}"/>
              </a:ext>
            </a:extLst>
          </p:cNvPr>
          <p:cNvSpPr>
            <a:spLocks noGrp="1"/>
          </p:cNvSpPr>
          <p:nvPr>
            <p:ph type="title"/>
          </p:nvPr>
        </p:nvSpPr>
        <p:spPr>
          <a:xfrm>
            <a:off x="149339" y="1313176"/>
            <a:ext cx="11890272" cy="1325563"/>
          </a:xfrm>
        </p:spPr>
        <p:txBody>
          <a:bodyPr/>
          <a:lstStyle>
            <a:lvl1pPr algn="ctr">
              <a:defRPr>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DB7C5CE4-7689-4DF6-903B-5563DD031E4B}"/>
              </a:ext>
            </a:extLst>
          </p:cNvPr>
          <p:cNvSpPr>
            <a:spLocks noGrp="1"/>
          </p:cNvSpPr>
          <p:nvPr>
            <p:ph type="sldNum" sz="quarter" idx="10"/>
          </p:nvPr>
        </p:nvSpPr>
        <p:spPr>
          <a:xfrm>
            <a:off x="8621889" y="622935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3B872D-3AE9-4542-A461-B751CD6BB84C}"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0562136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104E7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AA98E-1641-4E48-BB03-DE284F310497}"/>
              </a:ext>
            </a:extLst>
          </p:cNvPr>
          <p:cNvSpPr>
            <a:spLocks noGrp="1"/>
          </p:cNvSpPr>
          <p:nvPr>
            <p:ph type="title"/>
          </p:nvPr>
        </p:nvSpPr>
        <p:spPr>
          <a:xfrm>
            <a:off x="150864" y="2103437"/>
            <a:ext cx="11890272" cy="1325563"/>
          </a:xfrm>
        </p:spPr>
        <p:txBody>
          <a:bodyPr/>
          <a:lstStyle>
            <a:lvl1pPr algn="ctr">
              <a:defRPr>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DB7C5CE4-7689-4DF6-903B-5563DD031E4B}"/>
              </a:ext>
            </a:extLst>
          </p:cNvPr>
          <p:cNvSpPr>
            <a:spLocks noGrp="1"/>
          </p:cNvSpPr>
          <p:nvPr>
            <p:ph type="sldNum" sz="quarter" idx="10"/>
          </p:nvPr>
        </p:nvSpPr>
        <p:spPr>
          <a:xfrm>
            <a:off x="8621889" y="622935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3B872D-3AE9-4542-A461-B751CD6BB84C}"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049981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8930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9" Type="http://schemas.openxmlformats.org/officeDocument/2006/relationships/slideLayout" Target="../slideLayouts/slideLayout56.xml"/><Relationship Id="rId21" Type="http://schemas.openxmlformats.org/officeDocument/2006/relationships/slideLayout" Target="../slideLayouts/slideLayout38.xml"/><Relationship Id="rId34" Type="http://schemas.openxmlformats.org/officeDocument/2006/relationships/slideLayout" Target="../slideLayouts/slideLayout51.xml"/><Relationship Id="rId42" Type="http://schemas.openxmlformats.org/officeDocument/2006/relationships/slideLayout" Target="../slideLayouts/slideLayout59.xml"/><Relationship Id="rId47" Type="http://schemas.openxmlformats.org/officeDocument/2006/relationships/slideLayout" Target="../slideLayouts/slideLayout64.xml"/><Relationship Id="rId50" Type="http://schemas.openxmlformats.org/officeDocument/2006/relationships/slideLayout" Target="../slideLayouts/slideLayout67.xml"/><Relationship Id="rId55" Type="http://schemas.openxmlformats.org/officeDocument/2006/relationships/image" Target="../media/image1.png"/><Relationship Id="rId7" Type="http://schemas.openxmlformats.org/officeDocument/2006/relationships/slideLayout" Target="../slideLayouts/slideLayout2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9" Type="http://schemas.openxmlformats.org/officeDocument/2006/relationships/slideLayout" Target="../slideLayouts/slideLayout46.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slideLayout" Target="../slideLayouts/slideLayout49.xml"/><Relationship Id="rId37" Type="http://schemas.openxmlformats.org/officeDocument/2006/relationships/slideLayout" Target="../slideLayouts/slideLayout54.xml"/><Relationship Id="rId40" Type="http://schemas.openxmlformats.org/officeDocument/2006/relationships/slideLayout" Target="../slideLayouts/slideLayout57.xml"/><Relationship Id="rId45" Type="http://schemas.openxmlformats.org/officeDocument/2006/relationships/slideLayout" Target="../slideLayouts/slideLayout62.xml"/><Relationship Id="rId53" Type="http://schemas.openxmlformats.org/officeDocument/2006/relationships/slideLayout" Target="../slideLayouts/slideLayout70.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slideLayout" Target="../slideLayouts/slideLayout48.xml"/><Relationship Id="rId44" Type="http://schemas.openxmlformats.org/officeDocument/2006/relationships/slideLayout" Target="../slideLayouts/slideLayout61.xml"/><Relationship Id="rId52" Type="http://schemas.openxmlformats.org/officeDocument/2006/relationships/slideLayout" Target="../slideLayouts/slideLayout69.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 Id="rId35" Type="http://schemas.openxmlformats.org/officeDocument/2006/relationships/slideLayout" Target="../slideLayouts/slideLayout52.xml"/><Relationship Id="rId43" Type="http://schemas.openxmlformats.org/officeDocument/2006/relationships/slideLayout" Target="../slideLayouts/slideLayout60.xml"/><Relationship Id="rId48" Type="http://schemas.openxmlformats.org/officeDocument/2006/relationships/slideLayout" Target="../slideLayouts/slideLayout65.xml"/><Relationship Id="rId56" Type="http://schemas.openxmlformats.org/officeDocument/2006/relationships/image" Target="../media/image6.png"/><Relationship Id="rId8" Type="http://schemas.openxmlformats.org/officeDocument/2006/relationships/slideLayout" Target="../slideLayouts/slideLayout25.xml"/><Relationship Id="rId51" Type="http://schemas.openxmlformats.org/officeDocument/2006/relationships/slideLayout" Target="../slideLayouts/slideLayout68.xml"/><Relationship Id="rId3" Type="http://schemas.openxmlformats.org/officeDocument/2006/relationships/slideLayout" Target="../slideLayouts/slideLayout20.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33" Type="http://schemas.openxmlformats.org/officeDocument/2006/relationships/slideLayout" Target="../slideLayouts/slideLayout50.xml"/><Relationship Id="rId38" Type="http://schemas.openxmlformats.org/officeDocument/2006/relationships/slideLayout" Target="../slideLayouts/slideLayout55.xml"/><Relationship Id="rId46" Type="http://schemas.openxmlformats.org/officeDocument/2006/relationships/slideLayout" Target="../slideLayouts/slideLayout63.xml"/><Relationship Id="rId20" Type="http://schemas.openxmlformats.org/officeDocument/2006/relationships/slideLayout" Target="../slideLayouts/slideLayout37.xml"/><Relationship Id="rId41" Type="http://schemas.openxmlformats.org/officeDocument/2006/relationships/slideLayout" Target="../slideLayouts/slideLayout58.xml"/><Relationship Id="rId54"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36" Type="http://schemas.openxmlformats.org/officeDocument/2006/relationships/slideLayout" Target="../slideLayouts/slideLayout53.xml"/><Relationship Id="rId49" Type="http://schemas.openxmlformats.org/officeDocument/2006/relationships/slideLayout" Target="../slideLayouts/slideLayout6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5" Type="http://schemas.openxmlformats.org/officeDocument/2006/relationships/slideLayout" Target="../slideLayouts/slideLayout75.xml"/><Relationship Id="rId4" Type="http://schemas.openxmlformats.org/officeDocument/2006/relationships/slideLayout" Target="../slideLayouts/slideLayout74.xml"/><Relationship Id="rId9" Type="http://schemas.openxmlformats.org/officeDocument/2006/relationships/image" Target="../media/image2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4" Type="http://schemas.openxmlformats.org/officeDocument/2006/relationships/image" Target="../media/image24.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82.xml"/><Relationship Id="rId2" Type="http://schemas.openxmlformats.org/officeDocument/2006/relationships/slideLayout" Target="../slideLayouts/slideLayout81.xml"/><Relationship Id="rId1" Type="http://schemas.openxmlformats.org/officeDocument/2006/relationships/slideLayout" Target="../slideLayouts/slideLayout80.xml"/><Relationship Id="rId5" Type="http://schemas.openxmlformats.org/officeDocument/2006/relationships/image" Target="../media/image6.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9576262" y="6257197"/>
            <a:ext cx="1854657"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
        <p:nvSpPr>
          <p:cNvPr id="7" name="Footer Placeholder 4">
            <a:extLst>
              <a:ext uri="{FF2B5EF4-FFF2-40B4-BE49-F238E27FC236}">
                <a16:creationId xmlns:a16="http://schemas.microsoft.com/office/drawing/2014/main" id="{4C036634-5CFA-4525-8461-7CFA77E24EE9}"/>
              </a:ext>
            </a:extLst>
          </p:cNvPr>
          <p:cNvSpPr txBox="1">
            <a:spLocks/>
          </p:cNvSpPr>
          <p:nvPr userDrawn="1"/>
        </p:nvSpPr>
        <p:spPr>
          <a:xfrm>
            <a:off x="1129825" y="6307694"/>
            <a:ext cx="4520474" cy="365125"/>
          </a:xfrm>
        </p:spPr>
        <p:txBody>
          <a:bodyP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Spring 2024 District Test and Technology Coordinator Training</a:t>
            </a:r>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80" r:id="rId1"/>
    <p:sldLayoutId id="2147483671" r:id="rId2"/>
    <p:sldLayoutId id="2147483677" r:id="rId3"/>
    <p:sldLayoutId id="2147483664" r:id="rId4"/>
    <p:sldLayoutId id="2147483693" r:id="rId5"/>
    <p:sldLayoutId id="2147483670" r:id="rId6"/>
    <p:sldLayoutId id="2147483665" r:id="rId7"/>
    <p:sldLayoutId id="2147483681" r:id="rId8"/>
    <p:sldLayoutId id="2147483675" r:id="rId9"/>
    <p:sldLayoutId id="2147483676" r:id="rId10"/>
    <p:sldLayoutId id="2147483672" r:id="rId11"/>
    <p:sldLayoutId id="2147483690" r:id="rId12"/>
    <p:sldLayoutId id="2147483669" r:id="rId13"/>
    <p:sldLayoutId id="2147483689" r:id="rId14"/>
    <p:sldLayoutId id="2147483678" r:id="rId15"/>
    <p:sldLayoutId id="2147483700" r:id="rId16"/>
    <p:sldLayoutId id="2147483755" r:id="rId17"/>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p:nvPicPr>
        <p:blipFill>
          <a:blip r:embed="rId55" cstate="print">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9340" y="1126474"/>
            <a:ext cx="11006340" cy="4811617"/>
          </a:xfrm>
          <a:prstGeom prst="rect">
            <a:avLst/>
          </a:prstGeom>
        </p:spPr>
        <p:txBody>
          <a:bodyPr vert="horz" lIns="91440" tIns="45720" rIns="82296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p:nvPicPr>
        <p:blipFill>
          <a:blip r:embed="rId56" cstate="print">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
        <p:nvSpPr>
          <p:cNvPr id="7" name="Footer Placeholder 4">
            <a:extLst>
              <a:ext uri="{FF2B5EF4-FFF2-40B4-BE49-F238E27FC236}">
                <a16:creationId xmlns:a16="http://schemas.microsoft.com/office/drawing/2014/main" id="{50C2F7CB-B6FB-4DFD-8866-4B788CCAFD2C}"/>
              </a:ext>
            </a:extLst>
          </p:cNvPr>
          <p:cNvSpPr txBox="1">
            <a:spLocks/>
          </p:cNvSpPr>
          <p:nvPr userDrawn="1"/>
        </p:nvSpPr>
        <p:spPr>
          <a:xfrm>
            <a:off x="1129825" y="6307694"/>
            <a:ext cx="4520474" cy="365125"/>
          </a:xfrm>
        </p:spPr>
        <p:txBody>
          <a:bodyP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Palatino Linotype"/>
                <a:ea typeface="+mn-ea"/>
                <a:cs typeface="+mn-cs"/>
              </a:rPr>
              <a:t>Spring 2024 District Test and Technology Coordinator Training</a:t>
            </a:r>
          </a:p>
        </p:txBody>
      </p:sp>
    </p:spTree>
    <p:extLst>
      <p:ext uri="{BB962C8B-B14F-4D97-AF65-F5344CB8AC3E}">
        <p14:creationId xmlns:p14="http://schemas.microsoft.com/office/powerpoint/2010/main" val="107582763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 id="2147483727" r:id="rId26"/>
    <p:sldLayoutId id="2147483728" r:id="rId27"/>
    <p:sldLayoutId id="2147483729" r:id="rId28"/>
    <p:sldLayoutId id="2147483730" r:id="rId29"/>
    <p:sldLayoutId id="2147483731" r:id="rId30"/>
    <p:sldLayoutId id="2147483732" r:id="rId31"/>
    <p:sldLayoutId id="2147483733" r:id="rId32"/>
    <p:sldLayoutId id="2147483734" r:id="rId33"/>
    <p:sldLayoutId id="2147483735" r:id="rId34"/>
    <p:sldLayoutId id="2147483736" r:id="rId35"/>
    <p:sldLayoutId id="2147483737" r:id="rId36"/>
    <p:sldLayoutId id="2147483738" r:id="rId37"/>
    <p:sldLayoutId id="2147483739" r:id="rId38"/>
    <p:sldLayoutId id="2147483740" r:id="rId39"/>
    <p:sldLayoutId id="2147483741" r:id="rId40"/>
    <p:sldLayoutId id="2147483742" r:id="rId41"/>
    <p:sldLayoutId id="2147483743" r:id="rId42"/>
    <p:sldLayoutId id="2147483744" r:id="rId43"/>
    <p:sldLayoutId id="2147483745" r:id="rId44"/>
    <p:sldLayoutId id="2147483746" r:id="rId45"/>
    <p:sldLayoutId id="2147483747" r:id="rId46"/>
    <p:sldLayoutId id="2147483748" r:id="rId47"/>
    <p:sldLayoutId id="2147483749" r:id="rId48"/>
    <p:sldLayoutId id="2147483750" r:id="rId49"/>
    <p:sldLayoutId id="2147483751" r:id="rId50"/>
    <p:sldLayoutId id="2147483752" r:id="rId51"/>
    <p:sldLayoutId id="2147483753" r:id="rId52"/>
    <p:sldLayoutId id="2147483754" r:id="rId53"/>
  </p:sldLayoutIdLst>
  <p:hf sldNum="0" hdr="0" ft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79" r:id="rId1"/>
    <p:sldLayoutId id="2147483694" r:id="rId2"/>
    <p:sldLayoutId id="2147483695" r:id="rId3"/>
    <p:sldLayoutId id="2147483696" r:id="rId4"/>
    <p:sldLayoutId id="2147483697" r:id="rId5"/>
    <p:sldLayoutId id="2147483698" r:id="rId6"/>
    <p:sldLayoutId id="2147483699" r:id="rId7"/>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4182169976"/>
      </p:ext>
    </p:extLst>
  </p:cSld>
  <p:clrMap bg1="lt1" tx1="dk1" bg2="lt2" tx2="dk2" accent1="accent1" accent2="accent2" accent3="accent3" accent4="accent4" accent5="accent5" accent6="accent6" hlink="hlink" folHlink="folHlink"/>
  <p:sldLayoutIdLst>
    <p:sldLayoutId id="2147483757" r:id="rId1"/>
    <p:sldLayoutId id="2147483758" r:id="rId2"/>
  </p:sldLayoutIdLst>
  <p:hf sldNum="0" hdr="0" ft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063B872D-3AE9-4542-A461-B751CD6BB84C}"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66870176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Lst>
  <p:hf sldNum="0" hdr="0" ft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7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urldefense.proofpoint.com/v2/url?u=https-3A__mypearsonsupport.us9.list-2Dmanage.com_track_click-3Fu-3D1cbd100469325db370fe1853d-26id-3D42eeef092e-26e-3D567562a8db&amp;d=DwMFaQ&amp;c=0YLnzTkWOdJlub_y7qAx8Q&amp;r=0N2u2jhdcPFxBFql5okIHAugIzm1bUlSRHmEtooGhas&amp;m=dYhOWo0h136ifZDu-WZdqmZXUGn5o-JsVascJe_1CdM&amp;s=6jiIuhyD2mH3FXMM44zoIuAy6yh2ki_9L0aVw1Ip5dY&amp;e="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s://support.assessment.pearson.com/x/HgACAQ" TargetMode="External"/><Relationship Id="rId4" Type="http://schemas.openxmlformats.org/officeDocument/2006/relationships/hyperlink" Target="https://nj.mypearsonsupport.co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urldefense.proofpoint.com/v2/url?u=https-3A__mypearsonsupport.us9.list-2Dmanage.com_track_click-3Fu-3D1cbd100469325db370fe1853d-26id-3D42eeef092e-26e-3D567562a8db&amp;d=DwMFaQ&amp;c=0YLnzTkWOdJlub_y7qAx8Q&amp;r=0N2u2jhdcPFxBFql5okIHAugIzm1bUlSRHmEtooGhas&amp;m=dYhOWo0h136ifZDu-WZdqmZXUGn5o-JsVascJe_1CdM&amp;s=6jiIuhyD2mH3FXMM44zoIuAy6yh2ki_9L0aVw1Ip5dY&amp;e="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s://nj.mypearsonsupport.com/tutorial/" TargetMode="External"/><Relationship Id="rId4" Type="http://schemas.openxmlformats.org/officeDocument/2006/relationships/hyperlink" Target="https://nj.mypearsonsupport.com/practice-test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2.xml"/></Relationships>
</file>

<file path=ppt/slides/_rels/slide16.xml.rels><?xml version="1.0" encoding="UTF-8" standalone="yes"?>
<Relationships xmlns="http://schemas.openxmlformats.org/package/2006/relationships"><Relationship Id="rId3" Type="http://schemas.openxmlformats.org/officeDocument/2006/relationships/hyperlink" Target="https://nj.pearsonaccessnext.com/"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trng-nj.pearsonaccessnext.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nj.pearsonaccessnext.com/"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s://support.assessment.pearson.com/x/N4Dy"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nj.gov/education/assessment/resources/district/index.s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nj.gov/education/assessment/resources/district/index.s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nj.mypearsonsupport.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30.xml.rels><?xml version="1.0" encoding="UTF-8" standalone="yes"?>
<Relationships xmlns="http://schemas.openxmlformats.org/package/2006/relationships"><Relationship Id="rId3" Type="http://schemas.openxmlformats.org/officeDocument/2006/relationships/hyperlink" Target="https://nj.pearsonaccessnext.com/" TargetMode="External"/><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support.assessment.pearson.com/x/HwYcAQ"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support.assessment.pearson.com/x/AxZgAQ" TargetMode="External"/><Relationship Id="rId5" Type="http://schemas.openxmlformats.org/officeDocument/2006/relationships/hyperlink" Target="https://support.assessment.pearson.com/x/IwACAQ" TargetMode="External"/><Relationship Id="rId4" Type="http://schemas.openxmlformats.org/officeDocument/2006/relationships/hyperlink" Target="https://support.assessment.pearson.com/x/NYDy"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nj.mypearsonsupport.com/"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2.xml"/></Relationships>
</file>

<file path=ppt/slides/_rels/slide43.xml.rels><?xml version="1.0" encoding="UTF-8" standalone="yes"?>
<Relationships xmlns="http://schemas.openxmlformats.org/package/2006/relationships"><Relationship Id="rId3" Type="http://schemas.openxmlformats.org/officeDocument/2006/relationships/hyperlink" Target="https://nj.pearsonaccessnext.com/"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s://support.assessment.pearson.com/x/H4BIAQ" TargetMode="External"/><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5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support.assessment.pearson.com/x/JwD5BQ"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support.google.com/chrome/a/answer/3168106?hl=en#zippy=%2Cchoose-a-release-channel"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s://support.assessment.pearson.com/x/H4BIAQ" TargetMode="External"/><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s://support.assessment.pearson.com/TN/troubleshooting-16908298.html" TargetMode="External"/><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8" Type="http://schemas.openxmlformats.org/officeDocument/2006/relationships/hyperlink" Target="https://www.instagram.com/newjerseydoe/" TargetMode="External"/><Relationship Id="rId3" Type="http://schemas.openxmlformats.org/officeDocument/2006/relationships/hyperlink" Target="https://www.state.nj.us/education/assessment/" TargetMode="External"/><Relationship Id="rId7" Type="http://schemas.openxmlformats.org/officeDocument/2006/relationships/hyperlink" Target="https://twitter.com/NewJerseyDOE" TargetMode="External"/><Relationship Id="rId2" Type="http://schemas.openxmlformats.org/officeDocument/2006/relationships/notesSlide" Target="../notesSlides/notesSlide76.xml"/><Relationship Id="rId1" Type="http://schemas.openxmlformats.org/officeDocument/2006/relationships/slideLayout" Target="../slideLayouts/slideLayout15.xml"/><Relationship Id="rId6" Type="http://schemas.openxmlformats.org/officeDocument/2006/relationships/hyperlink" Target="https://www.facebook.com/njdeptofed/" TargetMode="External"/><Relationship Id="rId5" Type="http://schemas.openxmlformats.org/officeDocument/2006/relationships/hyperlink" Target="https://assessmentsupport.pearson.com/getsupport/s/?program=NEW%20JERSEY" TargetMode="External"/><Relationship Id="rId4" Type="http://schemas.openxmlformats.org/officeDocument/2006/relationships/hyperlink" Target="mailto:assessment@doe.nj.gov"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support.assessment.pearson.com/x/HwYcAQ"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nj.mypearsonsupport.co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0" y="2767307"/>
            <a:ext cx="12191999" cy="1282447"/>
          </a:xfrm>
          <a:prstGeom prst="rect">
            <a:avLst/>
          </a:prstGeom>
        </p:spPr>
        <p:txBody>
          <a:bodyPr/>
          <a:lstStyle/>
          <a:p>
            <a:r>
              <a:rPr lang="en-US" sz="4400" dirty="0">
                <a:solidFill>
                  <a:schemeClr val="tx1"/>
                </a:solidFill>
                <a:latin typeface="Palatino Linotype"/>
              </a:rPr>
              <a:t>Spring 2024 District Test and District Technology Coordinator Training </a:t>
            </a:r>
            <a:br>
              <a:rPr lang="en-US" sz="4400" dirty="0">
                <a:solidFill>
                  <a:schemeClr val="tx1"/>
                </a:solidFill>
              </a:rPr>
            </a:br>
            <a:r>
              <a:rPr lang="en-US" sz="4400" dirty="0">
                <a:solidFill>
                  <a:schemeClr val="tx1"/>
                </a:solidFill>
                <a:latin typeface="Palatino Linotype"/>
              </a:rPr>
              <a:t>Part II - Technology</a:t>
            </a:r>
          </a:p>
        </p:txBody>
      </p:sp>
      <p:sp>
        <p:nvSpPr>
          <p:cNvPr id="5" name="Subtitle 4">
            <a:extLst>
              <a:ext uri="{FF2B5EF4-FFF2-40B4-BE49-F238E27FC236}">
                <a16:creationId xmlns:a16="http://schemas.microsoft.com/office/drawing/2014/main" id="{012D5881-96EC-447F-A717-A35057F07353}"/>
              </a:ext>
            </a:extLst>
          </p:cNvPr>
          <p:cNvSpPr>
            <a:spLocks noGrp="1"/>
          </p:cNvSpPr>
          <p:nvPr>
            <p:ph type="subTitle" idx="1"/>
          </p:nvPr>
        </p:nvSpPr>
        <p:spPr>
          <a:xfrm>
            <a:off x="0" y="4270462"/>
            <a:ext cx="12191998" cy="1568482"/>
          </a:xfrm>
        </p:spPr>
        <p:txBody>
          <a:bodyPr>
            <a:normAutofit fontScale="92500" lnSpcReduction="20000"/>
          </a:bodyPr>
          <a:lstStyle/>
          <a:p>
            <a:r>
              <a:rPr lang="en-US" sz="2400" b="1" dirty="0">
                <a:latin typeface="Palatino Linotype"/>
              </a:rPr>
              <a:t>New Jersey Department of Education (NJDOE)</a:t>
            </a:r>
          </a:p>
          <a:p>
            <a:r>
              <a:rPr lang="en-US" sz="2400" b="1" dirty="0">
                <a:latin typeface="Palatino Linotype"/>
              </a:rPr>
              <a:t>Division of Teaching and Learning Services</a:t>
            </a:r>
          </a:p>
          <a:p>
            <a:r>
              <a:rPr lang="en-US" sz="2200" b="1" dirty="0">
                <a:latin typeface="Palatino Linotype"/>
              </a:rPr>
              <a:t>Office of Assessments</a:t>
            </a:r>
          </a:p>
        </p:txBody>
      </p:sp>
      <p:pic>
        <p:nvPicPr>
          <p:cNvPr id="3" name="Picture 2" descr="New Jersey Department of Education State Seal">
            <a:extLst>
              <a:ext uri="{FF2B5EF4-FFF2-40B4-BE49-F238E27FC236}">
                <a16:creationId xmlns:a16="http://schemas.microsoft.com/office/drawing/2014/main" id="{55A03B2E-5C73-CBE7-4800-7327AD974C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915" y="5636522"/>
            <a:ext cx="1027515" cy="1027515"/>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86991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p:txBody>
          <a:bodyPr/>
          <a:lstStyle/>
          <a:p>
            <a:r>
              <a:rPr lang="en-US">
                <a:solidFill>
                  <a:srgbClr val="1F497D"/>
                </a:solidFill>
                <a:latin typeface="Palatino Linotype"/>
              </a:rPr>
              <a:t>Proctor Cache</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p:txBody>
          <a:bodyPr vert="horz" lIns="91440" tIns="45720" rIns="822960" bIns="45720" rtlCol="0" anchor="t">
            <a:noAutofit/>
          </a:bodyPr>
          <a:lstStyle/>
          <a:p>
            <a:r>
              <a:rPr lang="en-US" sz="2800"/>
              <a:t>Proctor caching and secondary save locations are no longer recommended for most organizations.</a:t>
            </a:r>
            <a:endParaRPr lang="en-US"/>
          </a:p>
          <a:p>
            <a:r>
              <a:rPr lang="en-US" sz="2800"/>
              <a:t>Districts and schools should complete an infrastructure trial. </a:t>
            </a:r>
          </a:p>
          <a:p>
            <a:r>
              <a:rPr lang="en-US" sz="2800"/>
              <a:t>If the district or school has any issues while completing the infrastructure trial, they should contact Pearson Customer Support for assistance. </a:t>
            </a:r>
          </a:p>
        </p:txBody>
      </p:sp>
      <p:sp>
        <p:nvSpPr>
          <p:cNvPr id="4" name="Slide Number Placeholder 3">
            <a:extLst>
              <a:ext uri="{FF2B5EF4-FFF2-40B4-BE49-F238E27FC236}">
                <a16:creationId xmlns:a16="http://schemas.microsoft.com/office/drawing/2014/main" id="{45CEDCBA-9508-4CB6-B44E-51961B3C696E}"/>
              </a:ext>
            </a:extLst>
          </p:cNvPr>
          <p:cNvSpPr>
            <a:spLocks noGrp="1"/>
          </p:cNvSpPr>
          <p:nvPr>
            <p:ph type="sldNum" sz="quarter" idx="10"/>
          </p:nvPr>
        </p:nvSpPr>
        <p:spPr/>
        <p:txBody>
          <a:bodyPr/>
          <a:lstStyle/>
          <a:p>
            <a:fld id="{A3D1C70C-36A2-44FC-A083-98959550CFF4}" type="slidenum">
              <a:rPr lang="en-US" smtClean="0"/>
              <a:pPr/>
              <a:t>10</a:t>
            </a:fld>
            <a:endParaRPr lang="en-US"/>
          </a:p>
        </p:txBody>
      </p:sp>
    </p:spTree>
    <p:extLst>
      <p:ext uri="{BB962C8B-B14F-4D97-AF65-F5344CB8AC3E}">
        <p14:creationId xmlns:p14="http://schemas.microsoft.com/office/powerpoint/2010/main" val="2223703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p:txBody>
          <a:bodyPr/>
          <a:lstStyle/>
          <a:p>
            <a:r>
              <a:rPr lang="en-US">
                <a:solidFill>
                  <a:srgbClr val="1F497D"/>
                </a:solidFill>
                <a:latin typeface="Palatino Linotype"/>
              </a:rPr>
              <a:t>Infrastructure Trial (1 of 3)</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a:xfrm>
            <a:off x="171451" y="1188922"/>
            <a:ext cx="11849100" cy="4803775"/>
          </a:xfrm>
        </p:spPr>
        <p:txBody>
          <a:bodyPr vert="horz" lIns="91440" tIns="45720" rIns="822960" bIns="45720" rtlCol="0" anchor="t">
            <a:noAutofit/>
          </a:bodyPr>
          <a:lstStyle/>
          <a:p>
            <a:pPr marL="0" lvl="0" indent="0" defTabSz="914377">
              <a:buNone/>
              <a:defRPr/>
            </a:pPr>
            <a:r>
              <a:rPr lang="en-US" sz="2000" dirty="0">
                <a:latin typeface="+mn-lt"/>
                <a:cs typeface="Calibri"/>
              </a:rPr>
              <a:t>Infrastructure trial may begin on February 12, 2024 through the </a:t>
            </a:r>
            <a:r>
              <a:rPr lang="en-US" sz="2000" u="sng" dirty="0" err="1">
                <a:latin typeface="+mn-lt"/>
                <a:hlinkClick r:id="rId3"/>
              </a:rPr>
              <a:t>PearsonAccess</a:t>
            </a:r>
            <a:r>
              <a:rPr lang="en-US" sz="2000" u="sng" baseline="30000" dirty="0" err="1">
                <a:latin typeface="+mn-lt"/>
                <a:hlinkClick r:id="rId3"/>
              </a:rPr>
              <a:t>next</a:t>
            </a:r>
            <a:r>
              <a:rPr lang="en-US" sz="2000" u="sng" dirty="0">
                <a:latin typeface="+mn-lt"/>
                <a:hlinkClick r:id="rId3"/>
              </a:rPr>
              <a:t> Training Site</a:t>
            </a:r>
            <a:r>
              <a:rPr lang="en-US" sz="2000" u="sng" dirty="0">
                <a:latin typeface="+mn-lt"/>
              </a:rPr>
              <a:t>.</a:t>
            </a:r>
            <a:endParaRPr lang="en-US" sz="2000" dirty="0"/>
          </a:p>
          <a:p>
            <a:pPr marL="0" indent="0" defTabSz="914377">
              <a:buNone/>
              <a:defRPr/>
            </a:pPr>
            <a:r>
              <a:rPr lang="en-US" sz="2000" dirty="0">
                <a:latin typeface="Palatino Linotype"/>
              </a:rPr>
              <a:t>Review the </a:t>
            </a:r>
            <a:r>
              <a:rPr lang="en-US" sz="2000" i="1" dirty="0">
                <a:latin typeface="Palatino Linotype"/>
              </a:rPr>
              <a:t>Infrastructure Trial Guide </a:t>
            </a:r>
            <a:r>
              <a:rPr lang="en-US" sz="2000" dirty="0">
                <a:latin typeface="Palatino Linotype"/>
              </a:rPr>
              <a:t>located on the </a:t>
            </a:r>
            <a:r>
              <a:rPr lang="en-US" sz="2000" dirty="0">
                <a:latin typeface="Palatino Linotype"/>
                <a:hlinkClick r:id="rId4"/>
              </a:rPr>
              <a:t>New Jersey Assessment Resource Center</a:t>
            </a:r>
            <a:r>
              <a:rPr lang="en-US" sz="2000" dirty="0">
                <a:latin typeface="Palatino Linotype"/>
              </a:rPr>
              <a:t> located under </a:t>
            </a:r>
            <a:r>
              <a:rPr lang="en-US" sz="2000" b="1" dirty="0">
                <a:latin typeface="Palatino Linotype"/>
              </a:rPr>
              <a:t>Technology Setup &gt; User Guides</a:t>
            </a:r>
            <a:r>
              <a:rPr lang="en-US" sz="2000" dirty="0">
                <a:latin typeface="Palatino Linotype"/>
              </a:rPr>
              <a:t>.</a:t>
            </a:r>
          </a:p>
          <a:p>
            <a:pPr marL="0" indent="0" defTabSz="914377">
              <a:buNone/>
              <a:defRPr/>
            </a:pPr>
            <a:r>
              <a:rPr lang="en-US" sz="2000" dirty="0">
                <a:latin typeface="Palatino Linotype"/>
              </a:rPr>
              <a:t>Run a Preliminary System Check:</a:t>
            </a:r>
          </a:p>
          <a:p>
            <a:pPr defTabSz="914377">
              <a:defRPr/>
            </a:pPr>
            <a:r>
              <a:rPr lang="en-US" sz="2000" dirty="0">
                <a:latin typeface="Palatino Linotype"/>
              </a:rPr>
              <a:t>The Preliminary System Test is an informal, small‐scale Infrastructure Trial and is recommended to help ensure systems are set up and in place before students participate.</a:t>
            </a:r>
          </a:p>
          <a:p>
            <a:pPr defTabSz="914377">
              <a:defRPr/>
            </a:pPr>
            <a:r>
              <a:rPr lang="en-US" sz="2000" dirty="0">
                <a:latin typeface="Palatino Linotype"/>
              </a:rPr>
              <a:t>Run App Check on all testing devices. View the Run App Check section on each operating system for </a:t>
            </a:r>
            <a:r>
              <a:rPr lang="en-US" sz="2000" dirty="0">
                <a:latin typeface="Palatino Linotype"/>
                <a:hlinkClick r:id="rId5"/>
              </a:rPr>
              <a:t>Step-by-step Installation Setup Instructions</a:t>
            </a:r>
            <a:r>
              <a:rPr lang="en-US" sz="2000" dirty="0">
                <a:latin typeface="Palatino Linotype"/>
              </a:rPr>
              <a:t>.</a:t>
            </a:r>
          </a:p>
          <a:p>
            <a:pPr defTabSz="914377">
              <a:defRPr/>
            </a:pPr>
            <a:r>
              <a:rPr lang="en-US" sz="2000" dirty="0">
                <a:latin typeface="Palatino Linotype"/>
              </a:rPr>
              <a:t>Have a small number of staff log in to TestNav as students on student devices and click through secure practice tests. </a:t>
            </a:r>
          </a:p>
          <a:p>
            <a:pPr marL="0" indent="0" defTabSz="914377">
              <a:buNone/>
              <a:defRPr/>
            </a:pPr>
            <a:endParaRPr lang="en-US" sz="2000" dirty="0">
              <a:latin typeface="Palatino Linotype"/>
            </a:endParaRPr>
          </a:p>
          <a:p>
            <a:pPr marL="0" indent="0" defTabSz="914377">
              <a:buNone/>
              <a:defRPr/>
            </a:pPr>
            <a:endParaRPr lang="en-US" sz="2000" dirty="0"/>
          </a:p>
          <a:p>
            <a:pPr marL="0" lvl="0" indent="0" defTabSz="914377">
              <a:buNone/>
              <a:defRPr/>
            </a:pPr>
            <a:endParaRPr lang="en-US" sz="1800" dirty="0"/>
          </a:p>
        </p:txBody>
      </p:sp>
      <p:sp>
        <p:nvSpPr>
          <p:cNvPr id="4" name="Slide Number Placeholder 3">
            <a:extLst>
              <a:ext uri="{FF2B5EF4-FFF2-40B4-BE49-F238E27FC236}">
                <a16:creationId xmlns:a16="http://schemas.microsoft.com/office/drawing/2014/main" id="{C4188C6C-9A43-4F11-B659-9132A322AB12}"/>
              </a:ext>
            </a:extLst>
          </p:cNvPr>
          <p:cNvSpPr>
            <a:spLocks noGrp="1"/>
          </p:cNvSpPr>
          <p:nvPr>
            <p:ph type="sldNum" sz="quarter" idx="10"/>
          </p:nvPr>
        </p:nvSpPr>
        <p:spPr/>
        <p:txBody>
          <a:bodyPr/>
          <a:lstStyle/>
          <a:p>
            <a:fld id="{A3D1C70C-36A2-44FC-A083-98959550CFF4}" type="slidenum">
              <a:rPr lang="en-US" smtClean="0"/>
              <a:pPr/>
              <a:t>11</a:t>
            </a:fld>
            <a:endParaRPr lang="en-US"/>
          </a:p>
        </p:txBody>
      </p:sp>
    </p:spTree>
    <p:extLst>
      <p:ext uri="{BB962C8B-B14F-4D97-AF65-F5344CB8AC3E}">
        <p14:creationId xmlns:p14="http://schemas.microsoft.com/office/powerpoint/2010/main" val="1701901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p:txBody>
          <a:bodyPr/>
          <a:lstStyle/>
          <a:p>
            <a:r>
              <a:rPr lang="en-US">
                <a:solidFill>
                  <a:srgbClr val="1F497D"/>
                </a:solidFill>
                <a:latin typeface="Palatino Linotype"/>
              </a:rPr>
              <a:t>Infrastructure Trial (2 of 3)</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a:xfrm>
            <a:off x="171451" y="1188922"/>
            <a:ext cx="11849100" cy="4803775"/>
          </a:xfrm>
        </p:spPr>
        <p:txBody>
          <a:bodyPr vert="horz" lIns="91440" tIns="45720" rIns="822960" bIns="45720" rtlCol="0" anchor="t">
            <a:noAutofit/>
          </a:bodyPr>
          <a:lstStyle/>
          <a:p>
            <a:pPr marL="0" lvl="0" indent="0" defTabSz="914377">
              <a:buNone/>
              <a:defRPr/>
            </a:pPr>
            <a:r>
              <a:rPr lang="en-US" sz="2100">
                <a:solidFill>
                  <a:sysClr val="windowText" lastClr="000000"/>
                </a:solidFill>
                <a:latin typeface="+mn-lt"/>
              </a:rPr>
              <a:t>When planning for and administering the Infrastructure Trial, keep the following in mind:</a:t>
            </a:r>
            <a:endParaRPr lang="en-US" sz="2100">
              <a:solidFill>
                <a:sysClr val="windowText" lastClr="000000"/>
              </a:solidFill>
              <a:latin typeface="+mn-lt"/>
              <a:cs typeface="Calibri"/>
            </a:endParaRPr>
          </a:p>
          <a:p>
            <a:pPr marL="685165" lvl="1" indent="-227965" defTabSz="914377">
              <a:defRPr/>
            </a:pPr>
            <a:r>
              <a:rPr lang="en-US" sz="2100">
                <a:solidFill>
                  <a:sysClr val="windowText" lastClr="000000"/>
                </a:solidFill>
                <a:latin typeface="+mn-lt"/>
              </a:rPr>
              <a:t>It takes approximately 60 minutes to administer after setup.</a:t>
            </a:r>
            <a:endParaRPr lang="en-US" sz="2100">
              <a:solidFill>
                <a:sysClr val="windowText" lastClr="000000"/>
              </a:solidFill>
              <a:latin typeface="+mn-lt"/>
              <a:ea typeface="Calibri"/>
              <a:cs typeface="Calibri"/>
            </a:endParaRPr>
          </a:p>
          <a:p>
            <a:pPr marL="685165" lvl="1" indent="-227965" defTabSz="914377">
              <a:defRPr/>
            </a:pPr>
            <a:r>
              <a:rPr lang="en-US" sz="2100">
                <a:solidFill>
                  <a:sysClr val="windowText" lastClr="000000"/>
                </a:solidFill>
                <a:latin typeface="+mn-lt"/>
                <a:ea typeface="Calibri"/>
                <a:cs typeface="Calibri"/>
                <a:sym typeface="Calibri"/>
              </a:rPr>
              <a:t>Ensure student devices meet the system requirements for TestNav.</a:t>
            </a:r>
            <a:endParaRPr lang="en-US" sz="2100">
              <a:solidFill>
                <a:sysClr val="windowText" lastClr="000000"/>
              </a:solidFill>
              <a:latin typeface="+mn-lt"/>
              <a:ea typeface="Calibri"/>
              <a:cs typeface="Calibri"/>
            </a:endParaRPr>
          </a:p>
          <a:p>
            <a:pPr marL="685165" lvl="1" indent="-227965" defTabSz="914377">
              <a:defRPr/>
            </a:pPr>
            <a:r>
              <a:rPr lang="en-US" sz="2100">
                <a:latin typeface="+mn-lt"/>
                <a:ea typeface="Calibri"/>
                <a:cs typeface="Calibri"/>
                <a:sym typeface="Calibri"/>
              </a:rPr>
              <a:t>Ensure students are able to access and log into TestNav.</a:t>
            </a:r>
            <a:endParaRPr lang="en-US" sz="2100">
              <a:latin typeface="+mn-lt"/>
              <a:ea typeface="Calibri"/>
              <a:cs typeface="Calibri"/>
            </a:endParaRPr>
          </a:p>
          <a:p>
            <a:pPr marL="685165" lvl="1" indent="-227965" defTabSz="914377">
              <a:defRPr/>
            </a:pPr>
            <a:r>
              <a:rPr lang="en-US" sz="2100">
                <a:latin typeface="+mn-lt"/>
                <a:ea typeface="Calibri"/>
                <a:cs typeface="Calibri"/>
                <a:sym typeface="Calibri"/>
              </a:rPr>
              <a:t>Ensure test administrators are able to: </a:t>
            </a:r>
            <a:endParaRPr lang="en-US" sz="2100">
              <a:latin typeface="+mn-lt"/>
              <a:ea typeface="Calibri"/>
              <a:cs typeface="Calibri"/>
            </a:endParaRPr>
          </a:p>
          <a:p>
            <a:pPr marL="1142365" lvl="2" defTabSz="914377">
              <a:defRPr/>
            </a:pPr>
            <a:r>
              <a:rPr lang="en-US" sz="2100">
                <a:latin typeface="+mn-lt"/>
                <a:ea typeface="Calibri"/>
                <a:cs typeface="Calibri"/>
                <a:sym typeface="Calibri"/>
              </a:rPr>
              <a:t>Login to PAN Training.</a:t>
            </a:r>
            <a:endParaRPr lang="en-US" sz="2100">
              <a:latin typeface="+mn-lt"/>
              <a:ea typeface="Calibri"/>
              <a:cs typeface="Calibri"/>
            </a:endParaRPr>
          </a:p>
          <a:p>
            <a:pPr marL="1142365" lvl="2" defTabSz="914377">
              <a:defRPr/>
            </a:pPr>
            <a:r>
              <a:rPr lang="en-US" sz="2100">
                <a:latin typeface="+mn-lt"/>
                <a:ea typeface="Calibri"/>
                <a:cs typeface="Calibri"/>
                <a:sym typeface="Calibri"/>
              </a:rPr>
              <a:t>Track progress of tests.</a:t>
            </a:r>
            <a:endParaRPr lang="en-US" sz="2100">
              <a:cs typeface="Calibri"/>
              <a:sym typeface="Calibri"/>
            </a:endParaRPr>
          </a:p>
          <a:p>
            <a:pPr marL="1142365" lvl="2" defTabSz="914377">
              <a:defRPr/>
            </a:pPr>
            <a:r>
              <a:rPr lang="en-US" sz="2100">
                <a:latin typeface="+mn-lt"/>
                <a:cs typeface="Calibri"/>
                <a:sym typeface="Calibri"/>
              </a:rPr>
              <a:t>Lock and unlock test units.</a:t>
            </a:r>
            <a:endParaRPr lang="en-US" sz="2100"/>
          </a:p>
        </p:txBody>
      </p:sp>
      <p:sp>
        <p:nvSpPr>
          <p:cNvPr id="4" name="Slide Number Placeholder 3">
            <a:extLst>
              <a:ext uri="{FF2B5EF4-FFF2-40B4-BE49-F238E27FC236}">
                <a16:creationId xmlns:a16="http://schemas.microsoft.com/office/drawing/2014/main" id="{C4188C6C-9A43-4F11-B659-9132A322AB12}"/>
              </a:ext>
            </a:extLst>
          </p:cNvPr>
          <p:cNvSpPr>
            <a:spLocks noGrp="1"/>
          </p:cNvSpPr>
          <p:nvPr>
            <p:ph type="sldNum" sz="quarter" idx="10"/>
          </p:nvPr>
        </p:nvSpPr>
        <p:spPr/>
        <p:txBody>
          <a:bodyPr/>
          <a:lstStyle/>
          <a:p>
            <a:fld id="{A3D1C70C-36A2-44FC-A083-98959550CFF4}" type="slidenum">
              <a:rPr lang="en-US" smtClean="0"/>
              <a:pPr/>
              <a:t>12</a:t>
            </a:fld>
            <a:endParaRPr lang="en-US"/>
          </a:p>
        </p:txBody>
      </p:sp>
    </p:spTree>
    <p:extLst>
      <p:ext uri="{BB962C8B-B14F-4D97-AF65-F5344CB8AC3E}">
        <p14:creationId xmlns:p14="http://schemas.microsoft.com/office/powerpoint/2010/main" val="3892995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p:txBody>
          <a:bodyPr/>
          <a:lstStyle/>
          <a:p>
            <a:r>
              <a:rPr lang="en-US">
                <a:solidFill>
                  <a:srgbClr val="1F497D"/>
                </a:solidFill>
                <a:latin typeface="Palatino Linotype"/>
              </a:rPr>
              <a:t>Infrastructure Trial (3 of 3)</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a:xfrm>
            <a:off x="380770" y="1575380"/>
            <a:ext cx="11849100" cy="4255507"/>
          </a:xfrm>
        </p:spPr>
        <p:txBody>
          <a:bodyPr vert="horz" lIns="91440" tIns="45720" rIns="822960" bIns="45720" rtlCol="0" anchor="t">
            <a:noAutofit/>
          </a:bodyPr>
          <a:lstStyle/>
          <a:p>
            <a:pPr marL="0" lvl="0" indent="0" defTabSz="914377">
              <a:buNone/>
              <a:defRPr/>
            </a:pPr>
            <a:r>
              <a:rPr lang="en-US" sz="2000">
                <a:solidFill>
                  <a:sysClr val="windowText" lastClr="000000"/>
                </a:solidFill>
                <a:latin typeface="+mn-lt"/>
                <a:cs typeface="Calibri"/>
              </a:rPr>
              <a:t>Occasionally technology concerns that stemmed from locally controlled configurations have been reported during past administrations. These concerns may have been identified and resolved prior to the start of testing had an infrastructure trial had been performed.</a:t>
            </a:r>
            <a:endParaRPr lang="en-US"/>
          </a:p>
          <a:p>
            <a:pPr marL="0" lvl="0" indent="0" defTabSz="914377">
              <a:buNone/>
              <a:defRPr/>
            </a:pPr>
            <a:r>
              <a:rPr lang="en-US" sz="2000">
                <a:solidFill>
                  <a:sysClr val="windowText" lastClr="000000"/>
                </a:solidFill>
                <a:latin typeface="+mn-lt"/>
                <a:cs typeface="Calibri"/>
              </a:rPr>
              <a:t>Technology Coordinators may schedule time with the Field Services Engineering support specialists before testing for questions on technology setup, TestNav, proctor caching, configurations, and infrastructure trials. To schedule office hours, log into PAN and select the “Schedule Technical Assistance” option on the PAN home screen.</a:t>
            </a:r>
          </a:p>
          <a:p>
            <a:pPr marL="0" indent="0" defTabSz="914377">
              <a:buNone/>
              <a:defRPr/>
            </a:pPr>
            <a:r>
              <a:rPr lang="en-US" sz="2000" b="1">
                <a:solidFill>
                  <a:sysClr val="windowText" lastClr="000000"/>
                </a:solidFill>
                <a:latin typeface="+mn-lt"/>
                <a:cs typeface="Calibri"/>
              </a:rPr>
              <a:t>Note: </a:t>
            </a:r>
            <a:r>
              <a:rPr lang="en-US" sz="2000">
                <a:solidFill>
                  <a:sysClr val="windowText" lastClr="000000"/>
                </a:solidFill>
                <a:latin typeface="+mn-lt"/>
                <a:cs typeface="Calibri"/>
              </a:rPr>
              <a:t>The “Schedule Technical Assistance” option is for technical troubleshooting and questions regarding technology setup and support. This should not be used for support of data files or other platform questions.</a:t>
            </a:r>
          </a:p>
        </p:txBody>
      </p:sp>
      <p:sp>
        <p:nvSpPr>
          <p:cNvPr id="4" name="Slide Number Placeholder 3">
            <a:extLst>
              <a:ext uri="{FF2B5EF4-FFF2-40B4-BE49-F238E27FC236}">
                <a16:creationId xmlns:a16="http://schemas.microsoft.com/office/drawing/2014/main" id="{82A0E18A-D4BB-4232-8695-0E679DF9B62C}"/>
              </a:ext>
            </a:extLst>
          </p:cNvPr>
          <p:cNvSpPr>
            <a:spLocks noGrp="1"/>
          </p:cNvSpPr>
          <p:nvPr>
            <p:ph type="sldNum" sz="quarter" idx="10"/>
          </p:nvPr>
        </p:nvSpPr>
        <p:spPr/>
        <p:txBody>
          <a:bodyPr/>
          <a:lstStyle/>
          <a:p>
            <a:fld id="{A3D1C70C-36A2-44FC-A083-98959550CFF4}" type="slidenum">
              <a:rPr lang="en-US" smtClean="0"/>
              <a:pPr/>
              <a:t>13</a:t>
            </a:fld>
            <a:endParaRPr lang="en-US"/>
          </a:p>
        </p:txBody>
      </p:sp>
    </p:spTree>
    <p:extLst>
      <p:ext uri="{BB962C8B-B14F-4D97-AF65-F5344CB8AC3E}">
        <p14:creationId xmlns:p14="http://schemas.microsoft.com/office/powerpoint/2010/main" val="1774555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p:txBody>
          <a:bodyPr/>
          <a:lstStyle/>
          <a:p>
            <a:r>
              <a:rPr lang="en-US">
                <a:solidFill>
                  <a:srgbClr val="1F497D"/>
                </a:solidFill>
                <a:latin typeface="Palatino Linotype"/>
              </a:rPr>
              <a:t>Practice Tests</a:t>
            </a:r>
          </a:p>
        </p:txBody>
      </p:sp>
      <p:graphicFrame>
        <p:nvGraphicFramePr>
          <p:cNvPr id="9" name="Table 11">
            <a:extLst>
              <a:ext uri="{FF2B5EF4-FFF2-40B4-BE49-F238E27FC236}">
                <a16:creationId xmlns:a16="http://schemas.microsoft.com/office/drawing/2014/main" id="{FDF57E67-F649-4A7B-8F10-CE3979E14E4C}"/>
              </a:ext>
            </a:extLst>
          </p:cNvPr>
          <p:cNvGraphicFramePr>
            <a:graphicFrameLocks/>
          </p:cNvGraphicFramePr>
          <p:nvPr>
            <p:extLst>
              <p:ext uri="{D42A27DB-BD31-4B8C-83A1-F6EECF244321}">
                <p14:modId xmlns:p14="http://schemas.microsoft.com/office/powerpoint/2010/main" val="1967267576"/>
              </p:ext>
            </p:extLst>
          </p:nvPr>
        </p:nvGraphicFramePr>
        <p:xfrm>
          <a:off x="171450" y="1719211"/>
          <a:ext cx="11696700" cy="3508693"/>
        </p:xfrm>
        <a:graphic>
          <a:graphicData uri="http://schemas.openxmlformats.org/drawingml/2006/table">
            <a:tbl>
              <a:tblPr firstRow="1" bandRow="1"/>
              <a:tblGrid>
                <a:gridCol w="3898900">
                  <a:extLst>
                    <a:ext uri="{9D8B030D-6E8A-4147-A177-3AD203B41FA5}">
                      <a16:colId xmlns:a16="http://schemas.microsoft.com/office/drawing/2014/main" val="3343079139"/>
                    </a:ext>
                  </a:extLst>
                </a:gridCol>
                <a:gridCol w="4131156">
                  <a:extLst>
                    <a:ext uri="{9D8B030D-6E8A-4147-A177-3AD203B41FA5}">
                      <a16:colId xmlns:a16="http://schemas.microsoft.com/office/drawing/2014/main" val="531420482"/>
                    </a:ext>
                  </a:extLst>
                </a:gridCol>
                <a:gridCol w="3666644">
                  <a:extLst>
                    <a:ext uri="{9D8B030D-6E8A-4147-A177-3AD203B41FA5}">
                      <a16:colId xmlns:a16="http://schemas.microsoft.com/office/drawing/2014/main" val="1053593989"/>
                    </a:ext>
                  </a:extLst>
                </a:gridCol>
              </a:tblGrid>
              <a:tr h="68631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00000"/>
                        </a:lnSpc>
                        <a:spcBef>
                          <a:spcPts val="0"/>
                        </a:spcBef>
                        <a:spcAft>
                          <a:spcPts val="0"/>
                        </a:spcAft>
                      </a:pPr>
                      <a:r>
                        <a:rPr lang="en-US" sz="2000" dirty="0">
                          <a:latin typeface="+mj-lt"/>
                        </a:rPr>
                        <a:t>Practice Tests </a:t>
                      </a:r>
                    </a:p>
                    <a:p>
                      <a:pPr>
                        <a:lnSpc>
                          <a:spcPct val="100000"/>
                        </a:lnSpc>
                        <a:spcBef>
                          <a:spcPts val="0"/>
                        </a:spcBef>
                        <a:spcAft>
                          <a:spcPts val="0"/>
                        </a:spcAft>
                      </a:pPr>
                      <a:r>
                        <a:rPr lang="en-US" sz="2000" dirty="0">
                          <a:latin typeface="+mj-lt"/>
                        </a:rPr>
                        <a:t>(TestNav Login Required)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04E7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00000"/>
                        </a:lnSpc>
                        <a:spcBef>
                          <a:spcPts val="0"/>
                        </a:spcBef>
                        <a:spcAft>
                          <a:spcPts val="0"/>
                        </a:spcAft>
                      </a:pPr>
                      <a:r>
                        <a:rPr lang="en-US" sz="2000">
                          <a:latin typeface="+mj-lt"/>
                        </a:rPr>
                        <a:t>Standalone Practice Tests </a:t>
                      </a:r>
                    </a:p>
                    <a:p>
                      <a:pPr>
                        <a:lnSpc>
                          <a:spcPct val="100000"/>
                        </a:lnSpc>
                        <a:spcBef>
                          <a:spcPts val="0"/>
                        </a:spcBef>
                        <a:spcAft>
                          <a:spcPts val="0"/>
                        </a:spcAft>
                      </a:pPr>
                      <a:r>
                        <a:rPr lang="en-US" sz="2000">
                          <a:latin typeface="+mj-lt"/>
                        </a:rPr>
                        <a:t>(No Login Required)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04E7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00000"/>
                        </a:lnSpc>
                        <a:spcBef>
                          <a:spcPts val="0"/>
                        </a:spcBef>
                        <a:spcAft>
                          <a:spcPts val="0"/>
                        </a:spcAft>
                      </a:pPr>
                      <a:r>
                        <a:rPr lang="en-US" sz="2000" dirty="0">
                          <a:latin typeface="+mj-lt"/>
                        </a:rPr>
                        <a:t>Tutorials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04E72"/>
                    </a:solidFill>
                  </a:tcPr>
                </a:tc>
                <a:extLst>
                  <a:ext uri="{0D108BD9-81ED-4DB2-BD59-A6C34878D82A}">
                    <a16:rowId xmlns:a16="http://schemas.microsoft.com/office/drawing/2014/main" val="4207414861"/>
                  </a:ext>
                </a:extLst>
              </a:tr>
              <a:tr h="251948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nSpc>
                          <a:spcPct val="100000"/>
                        </a:lnSpc>
                        <a:spcBef>
                          <a:spcPts val="0"/>
                        </a:spcBef>
                        <a:spcAft>
                          <a:spcPts val="600"/>
                        </a:spcAft>
                        <a:buFont typeface="Arial" panose="020B0604020202020204" pitchFamily="34" charset="0"/>
                        <a:buNone/>
                      </a:pPr>
                      <a:r>
                        <a:rPr lang="en-US" sz="1800" b="1">
                          <a:latin typeface="+mj-lt"/>
                        </a:rPr>
                        <a:t>Students will be able to:</a:t>
                      </a:r>
                    </a:p>
                    <a:p>
                      <a:pPr marL="228600" indent="-228600">
                        <a:lnSpc>
                          <a:spcPct val="108000"/>
                        </a:lnSpc>
                        <a:spcBef>
                          <a:spcPts val="500"/>
                        </a:spcBef>
                        <a:spcAft>
                          <a:spcPts val="1400"/>
                        </a:spcAft>
                        <a:buFont typeface="Arial" panose="020B0604020202020204" pitchFamily="34" charset="0"/>
                        <a:buChar char="•"/>
                      </a:pPr>
                      <a:r>
                        <a:rPr lang="en-US" sz="1800">
                          <a:latin typeface="+mj-lt"/>
                        </a:rPr>
                        <a:t>Use the TestNav App to login with Student Testing Tickets printed from the </a:t>
                      </a:r>
                      <a:r>
                        <a:rPr lang="en-US" sz="1800" u="sng">
                          <a:latin typeface="+mj-lt"/>
                          <a:hlinkClick r:id="rId3"/>
                        </a:rPr>
                        <a:t>PearsonAccess</a:t>
                      </a:r>
                      <a:r>
                        <a:rPr lang="en-US" sz="1800" u="sng" baseline="30000">
                          <a:latin typeface="+mj-lt"/>
                          <a:hlinkClick r:id="rId3"/>
                        </a:rPr>
                        <a:t>next</a:t>
                      </a:r>
                      <a:r>
                        <a:rPr lang="en-US" sz="1800" u="sng">
                          <a:latin typeface="+mj-lt"/>
                          <a:hlinkClick r:id="rId3"/>
                        </a:rPr>
                        <a:t> Training Site</a:t>
                      </a:r>
                      <a:r>
                        <a:rPr lang="en-US" sz="1800" u="sng">
                          <a:latin typeface="+mj-lt"/>
                        </a:rPr>
                        <a:t>.</a:t>
                      </a:r>
                      <a:endParaRPr lang="en-US" sz="1800">
                        <a:latin typeface="+mj-lt"/>
                      </a:endParaRPr>
                    </a:p>
                    <a:p>
                      <a:pPr marL="228600" indent="-228600">
                        <a:lnSpc>
                          <a:spcPct val="108000"/>
                        </a:lnSpc>
                        <a:spcBef>
                          <a:spcPts val="500"/>
                        </a:spcBef>
                        <a:spcAft>
                          <a:spcPts val="1400"/>
                        </a:spcAft>
                        <a:buFont typeface="Arial" panose="020B0604020202020204" pitchFamily="34" charset="0"/>
                        <a:buChar char="•"/>
                      </a:pPr>
                      <a:r>
                        <a:rPr lang="en-US" sz="1800">
                          <a:latin typeface="+mj-lt"/>
                        </a:rPr>
                        <a:t>Experience a simulation of live testing with test administrators.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b="1">
                          <a:latin typeface="+mj-lt"/>
                        </a:rPr>
                        <a:t>Students will be able to:</a:t>
                      </a:r>
                      <a:endParaRPr lang="en-US" sz="1800">
                        <a:solidFill>
                          <a:schemeClr val="dk1"/>
                        </a:solidFill>
                        <a:latin typeface="+mj-lt"/>
                        <a:cs typeface="Calibri"/>
                        <a:sym typeface="Calibri"/>
                      </a:endParaRPr>
                    </a:p>
                    <a:p>
                      <a:pPr marL="228600" indent="-228600" algn="l" defTabSz="914400" rtl="0" eaLnBrk="1" latinLnBrk="0" hangingPunct="1">
                        <a:lnSpc>
                          <a:spcPct val="108000"/>
                        </a:lnSpc>
                        <a:spcBef>
                          <a:spcPts val="500"/>
                        </a:spcBef>
                        <a:spcAft>
                          <a:spcPts val="1400"/>
                        </a:spcAft>
                        <a:buFont typeface="Arial" panose="020B0604020202020204" pitchFamily="34" charset="0"/>
                        <a:buChar char="•"/>
                      </a:pPr>
                      <a:r>
                        <a:rPr lang="en-US" sz="1800" kern="1200">
                          <a:solidFill>
                            <a:schemeClr val="dk1"/>
                          </a:solidFill>
                          <a:latin typeface="+mj-lt"/>
                          <a:ea typeface="+mn-ea"/>
                          <a:cs typeface="+mn-cs"/>
                          <a:sym typeface="Calibri"/>
                        </a:rPr>
                        <a:t>Access the practice tests through the TestNav App or online at the </a:t>
                      </a:r>
                      <a:r>
                        <a:rPr lang="en-US" sz="1800" kern="1200">
                          <a:solidFill>
                            <a:schemeClr val="dk1"/>
                          </a:solidFill>
                          <a:latin typeface="+mj-lt"/>
                          <a:ea typeface="+mn-ea"/>
                          <a:cs typeface="+mn-cs"/>
                          <a:sym typeface="Calibri"/>
                          <a:hlinkClick r:id="rId4"/>
                        </a:rPr>
                        <a:t>Practice Tests webpage</a:t>
                      </a:r>
                      <a:r>
                        <a:rPr lang="en-US" sz="1800" kern="1200">
                          <a:solidFill>
                            <a:schemeClr val="dk1"/>
                          </a:solidFill>
                          <a:latin typeface="+mj-lt"/>
                          <a:ea typeface="+mn-ea"/>
                          <a:cs typeface="+mn-cs"/>
                          <a:sym typeface="Calibri"/>
                        </a:rPr>
                        <a:t>. </a:t>
                      </a:r>
                      <a:r>
                        <a:rPr lang="en-US" sz="1800" kern="1200">
                          <a:solidFill>
                            <a:schemeClr val="dk1"/>
                          </a:solidFill>
                          <a:latin typeface="+mj-lt"/>
                          <a:ea typeface="+mn-ea"/>
                          <a:cs typeface="+mn-cs"/>
                        </a:rPr>
                        <a:t>Practice with multiple test units.</a:t>
                      </a:r>
                    </a:p>
                    <a:p>
                      <a:pPr marL="228600" marR="0" lvl="0" indent="-228600" algn="l" defTabSz="914400" rtl="0" eaLnBrk="1" fontAlgn="auto" latinLnBrk="0" hangingPunct="1">
                        <a:lnSpc>
                          <a:spcPct val="108000"/>
                        </a:lnSpc>
                        <a:spcBef>
                          <a:spcPts val="500"/>
                        </a:spcBef>
                        <a:spcAft>
                          <a:spcPts val="1400"/>
                        </a:spcAft>
                        <a:buClrTx/>
                        <a:buSzTx/>
                        <a:buFont typeface="Arial" panose="020B0604020202020204" pitchFamily="34" charset="0"/>
                        <a:buChar char="•"/>
                        <a:tabLst/>
                        <a:defRPr/>
                      </a:pPr>
                      <a:r>
                        <a:rPr lang="en-US" sz="1800" kern="1200">
                          <a:solidFill>
                            <a:schemeClr val="dk1"/>
                          </a:solidFill>
                          <a:latin typeface="+mj-lt"/>
                          <a:ea typeface="+mn-ea"/>
                          <a:cs typeface="+mn-cs"/>
                          <a:sym typeface="Calibri"/>
                        </a:rPr>
                        <a:t>Familiarize themselves with the kinds of items and format used for the tests.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b="1" dirty="0">
                          <a:latin typeface="+mj-lt"/>
                        </a:rPr>
                        <a:t>Students will be able to:</a:t>
                      </a:r>
                      <a:endParaRPr lang="en-US" sz="1800" dirty="0">
                        <a:solidFill>
                          <a:schemeClr val="dk1"/>
                        </a:solidFill>
                        <a:latin typeface="+mj-lt"/>
                        <a:cs typeface="Calibri"/>
                        <a:sym typeface="Calibri"/>
                      </a:endParaRPr>
                    </a:p>
                    <a:p>
                      <a:pPr marL="228600" marR="0" lvl="0" indent="-228600" algn="l" defTabSz="914377" rtl="0" eaLnBrk="1" fontAlgn="auto" latinLnBrk="0" hangingPunct="1">
                        <a:lnSpc>
                          <a:spcPct val="108000"/>
                        </a:lnSpc>
                        <a:spcBef>
                          <a:spcPts val="1000"/>
                        </a:spcBef>
                        <a:spcAft>
                          <a:spcPts val="1400"/>
                        </a:spcAft>
                        <a:buClrTx/>
                        <a:buSzTx/>
                        <a:buFont typeface="Arial" panose="020B0604020202020204" pitchFamily="34" charset="0"/>
                        <a:buChar char="•"/>
                        <a:tabLst/>
                        <a:defRPr/>
                      </a:pPr>
                      <a:r>
                        <a:rPr lang="en-US" sz="1800" kern="1200" dirty="0">
                          <a:solidFill>
                            <a:schemeClr val="dk1"/>
                          </a:solidFill>
                          <a:latin typeface="+mj-lt"/>
                          <a:ea typeface="+mn-ea"/>
                          <a:cs typeface="+mn-cs"/>
                          <a:sym typeface="Calibri"/>
                        </a:rPr>
                        <a:t>Access tutorials through the TestNav App or online at </a:t>
                      </a:r>
                      <a:r>
                        <a:rPr lang="en-US" sz="1800" kern="1200" dirty="0">
                          <a:solidFill>
                            <a:schemeClr val="dk1"/>
                          </a:solidFill>
                          <a:latin typeface="+mj-lt"/>
                          <a:ea typeface="+mn-ea"/>
                          <a:cs typeface="+mn-cs"/>
                          <a:sym typeface="Calibri"/>
                          <a:hlinkClick r:id="rId5"/>
                        </a:rPr>
                        <a:t>Tutorials webpage</a:t>
                      </a:r>
                      <a:r>
                        <a:rPr lang="en-US" sz="1800" kern="1200" dirty="0">
                          <a:solidFill>
                            <a:schemeClr val="dk1"/>
                          </a:solidFill>
                          <a:latin typeface="+mj-lt"/>
                          <a:ea typeface="+mn-ea"/>
                          <a:cs typeface="+mn-cs"/>
                          <a:sym typeface="Calibri"/>
                        </a:rPr>
                        <a:t>. Learn about and interact with the online platform and tools available for Computer-Based Assessments</a:t>
                      </a:r>
                      <a:r>
                        <a:rPr lang="en-US" sz="1800" kern="1200" dirty="0">
                          <a:solidFill>
                            <a:schemeClr val="dk1"/>
                          </a:solidFill>
                          <a:latin typeface="+mj-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1784177"/>
                  </a:ext>
                </a:extLst>
              </a:tr>
            </a:tbl>
          </a:graphicData>
        </a:graphic>
      </p:graphicFrame>
      <p:sp>
        <p:nvSpPr>
          <p:cNvPr id="10" name="TextBox 9">
            <a:extLst>
              <a:ext uri="{FF2B5EF4-FFF2-40B4-BE49-F238E27FC236}">
                <a16:creationId xmlns:a16="http://schemas.microsoft.com/office/drawing/2014/main" id="{C7420028-64D6-4559-9FF4-9890ADDE5876}"/>
              </a:ext>
            </a:extLst>
          </p:cNvPr>
          <p:cNvSpPr txBox="1"/>
          <p:nvPr/>
        </p:nvSpPr>
        <p:spPr>
          <a:xfrm>
            <a:off x="162157" y="5267688"/>
            <a:ext cx="11696700" cy="584775"/>
          </a:xfrm>
          <a:prstGeom prst="rect">
            <a:avLst/>
          </a:prstGeom>
          <a:noFill/>
        </p:spPr>
        <p:txBody>
          <a:bodyPr wrap="square" lIns="91440" tIns="45720" rIns="91440" bIns="45720" rtlCol="0" anchor="t">
            <a:spAutoFit/>
          </a:bodyPr>
          <a:lstStyle/>
          <a:p>
            <a:pPr>
              <a:spcAft>
                <a:spcPts val="600"/>
              </a:spcAft>
            </a:pPr>
            <a:r>
              <a:rPr lang="en-US" sz="1600" b="1"/>
              <a:t>Note: </a:t>
            </a:r>
            <a:r>
              <a:rPr lang="en-US" sz="1600" b="0" i="0">
                <a:solidFill>
                  <a:srgbClr val="000000"/>
                </a:solidFill>
                <a:effectLst/>
                <a:latin typeface="Palatino Linotype"/>
                <a:cs typeface="Calibri"/>
              </a:rPr>
              <a:t>The paper-based practice tests have an answer document available to record the student’s answers. However, students </a:t>
            </a:r>
            <a:r>
              <a:rPr lang="en-US" sz="1600">
                <a:solidFill>
                  <a:srgbClr val="000000"/>
                </a:solidFill>
                <a:latin typeface="Palatino Linotype"/>
                <a:cs typeface="Calibri"/>
              </a:rPr>
              <a:t>taking paper-based assessments will</a:t>
            </a:r>
            <a:r>
              <a:rPr lang="en-US" sz="1600" b="0" i="0">
                <a:solidFill>
                  <a:srgbClr val="000000"/>
                </a:solidFill>
                <a:effectLst/>
                <a:latin typeface="Palatino Linotype"/>
                <a:cs typeface="Calibri"/>
              </a:rPr>
              <a:t> record their answers in </a:t>
            </a:r>
            <a:r>
              <a:rPr lang="en-US" sz="1600">
                <a:solidFill>
                  <a:srgbClr val="000000"/>
                </a:solidFill>
                <a:latin typeface="Palatino Linotype"/>
                <a:cs typeface="Calibri"/>
              </a:rPr>
              <a:t>the test booklet when</a:t>
            </a:r>
            <a:r>
              <a:rPr lang="en-US" sz="1600" b="0" i="0">
                <a:solidFill>
                  <a:srgbClr val="000000"/>
                </a:solidFill>
                <a:effectLst/>
                <a:latin typeface="Palatino Linotype"/>
                <a:cs typeface="Calibri"/>
              </a:rPr>
              <a:t> they take the NJSLA or NJGPA.</a:t>
            </a:r>
            <a:endParaRPr lang="en-US" sz="1600">
              <a:effectLst/>
              <a:latin typeface="Palatino Linotype"/>
              <a:ea typeface="Times New Roman" panose="02020603050405020304" pitchFamily="18" charset="0"/>
              <a:cs typeface="Calibri"/>
            </a:endParaRPr>
          </a:p>
        </p:txBody>
      </p:sp>
      <p:sp>
        <p:nvSpPr>
          <p:cNvPr id="4" name="Slide Number Placeholder 3">
            <a:extLst>
              <a:ext uri="{FF2B5EF4-FFF2-40B4-BE49-F238E27FC236}">
                <a16:creationId xmlns:a16="http://schemas.microsoft.com/office/drawing/2014/main" id="{D2E76E0B-24F4-4A20-B9AB-D850C6EAE259}"/>
              </a:ext>
            </a:extLst>
          </p:cNvPr>
          <p:cNvSpPr>
            <a:spLocks noGrp="1"/>
          </p:cNvSpPr>
          <p:nvPr>
            <p:ph type="sldNum" sz="quarter" idx="10"/>
          </p:nvPr>
        </p:nvSpPr>
        <p:spPr/>
        <p:txBody>
          <a:bodyPr/>
          <a:lstStyle/>
          <a:p>
            <a:fld id="{A3D1C70C-36A2-44FC-A083-98959550CFF4}" type="slidenum">
              <a:rPr lang="en-US" smtClean="0"/>
              <a:pPr/>
              <a:t>14</a:t>
            </a:fld>
            <a:endParaRPr lang="en-US"/>
          </a:p>
        </p:txBody>
      </p:sp>
    </p:spTree>
    <p:extLst>
      <p:ext uri="{BB962C8B-B14F-4D97-AF65-F5344CB8AC3E}">
        <p14:creationId xmlns:p14="http://schemas.microsoft.com/office/powerpoint/2010/main" val="2470919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04E7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9B42D7F-F815-45A4-BAEE-DEDF1A526F3B}"/>
              </a:ext>
            </a:extLst>
          </p:cNvPr>
          <p:cNvSpPr>
            <a:spLocks noGrp="1"/>
          </p:cNvSpPr>
          <p:nvPr>
            <p:ph type="title"/>
          </p:nvPr>
        </p:nvSpPr>
        <p:spPr/>
        <p:txBody>
          <a:bodyPr vert="horz" lIns="91440" tIns="45720" rIns="91440" bIns="45720" rtlCol="0" anchor="b">
            <a:normAutofit fontScale="90000"/>
          </a:bodyPr>
          <a:lstStyle/>
          <a:p>
            <a:r>
              <a:rPr lang="en-US" sz="6700" b="1" kern="1200">
                <a:solidFill>
                  <a:schemeClr val="bg1"/>
                </a:solidFill>
                <a:cs typeface="Calibri" panose="020F0502020204030204" pitchFamily="34" charset="0"/>
              </a:rPr>
              <a:t>PearsonAccess</a:t>
            </a:r>
            <a:r>
              <a:rPr lang="en-US" sz="6700" b="1" kern="1200" baseline="30000">
                <a:solidFill>
                  <a:schemeClr val="bg1"/>
                </a:solidFill>
                <a:cs typeface="Calibri" panose="020F0502020204030204" pitchFamily="34" charset="0"/>
              </a:rPr>
              <a:t>next</a:t>
            </a:r>
            <a:r>
              <a:rPr lang="en-US" sz="6700" b="1" kern="1200">
                <a:solidFill>
                  <a:schemeClr val="bg1"/>
                </a:solidFill>
                <a:cs typeface="Calibri" panose="020F0502020204030204" pitchFamily="34" charset="0"/>
              </a:rPr>
              <a:t> Overview and User Accounts</a:t>
            </a:r>
          </a:p>
        </p:txBody>
      </p:sp>
      <p:sp>
        <p:nvSpPr>
          <p:cNvPr id="2" name="Slide Number Placeholder 1">
            <a:extLst>
              <a:ext uri="{FF2B5EF4-FFF2-40B4-BE49-F238E27FC236}">
                <a16:creationId xmlns:a16="http://schemas.microsoft.com/office/drawing/2014/main" id="{9246D5A7-C742-4B39-AF7A-15487A09D451}"/>
              </a:ext>
            </a:extLst>
          </p:cNvPr>
          <p:cNvSpPr>
            <a:spLocks noGrp="1"/>
          </p:cNvSpPr>
          <p:nvPr>
            <p:ph type="sldNum" sz="quarter" idx="10"/>
          </p:nvPr>
        </p:nvSpPr>
        <p:spPr/>
        <p:txBody>
          <a:bodyPr/>
          <a:lstStyle/>
          <a:p>
            <a:fld id="{063B872D-3AE9-4542-A461-B751CD6BB84C}" type="slidenum">
              <a:rPr lang="en-US" smtClean="0"/>
              <a:t>15</a:t>
            </a:fld>
            <a:endParaRPr lang="en-US"/>
          </a:p>
        </p:txBody>
      </p:sp>
    </p:spTree>
    <p:extLst>
      <p:ext uri="{BB962C8B-B14F-4D97-AF65-F5344CB8AC3E}">
        <p14:creationId xmlns:p14="http://schemas.microsoft.com/office/powerpoint/2010/main" val="987249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p:txBody>
          <a:bodyPr/>
          <a:lstStyle/>
          <a:p>
            <a:r>
              <a:rPr lang="en-US">
                <a:solidFill>
                  <a:srgbClr val="1F497D"/>
                </a:solidFill>
                <a:latin typeface="Palatino Linotype"/>
              </a:rPr>
              <a:t>PearsonAccess</a:t>
            </a:r>
            <a:r>
              <a:rPr lang="en-US" baseline="30000">
                <a:solidFill>
                  <a:srgbClr val="1F497D"/>
                </a:solidFill>
                <a:latin typeface="Palatino Linotype"/>
              </a:rPr>
              <a:t>next </a:t>
            </a:r>
            <a:r>
              <a:rPr lang="en-US">
                <a:solidFill>
                  <a:srgbClr val="1F497D"/>
                </a:solidFill>
                <a:latin typeface="Palatino Linotype"/>
              </a:rPr>
              <a:t>(1 of 2) </a:t>
            </a:r>
            <a:endParaRPr lang="en-US">
              <a:solidFill>
                <a:srgbClr val="1F497D"/>
              </a:solidFill>
            </a:endParaRP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p:txBody>
          <a:bodyPr vert="horz" lIns="91440" tIns="45720" rIns="822960" bIns="45720" rtlCol="0" anchor="t">
            <a:noAutofit/>
          </a:bodyPr>
          <a:lstStyle/>
          <a:p>
            <a:pPr marL="0" lvl="0" indent="0" defTabSz="914377">
              <a:buNone/>
              <a:defRPr/>
            </a:pPr>
            <a:r>
              <a:rPr lang="en-US" sz="2000">
                <a:solidFill>
                  <a:sysClr val="windowText" lastClr="000000"/>
                </a:solidFill>
                <a:latin typeface="+mn-lt"/>
              </a:rPr>
              <a:t>PearsonAccess</a:t>
            </a:r>
            <a:r>
              <a:rPr lang="en-US" sz="2000" baseline="30000">
                <a:solidFill>
                  <a:sysClr val="windowText" lastClr="000000"/>
                </a:solidFill>
                <a:latin typeface="+mn-lt"/>
              </a:rPr>
              <a:t>next</a:t>
            </a:r>
            <a:r>
              <a:rPr lang="en-US" sz="2000">
                <a:solidFill>
                  <a:sysClr val="windowText" lastClr="000000"/>
                </a:solidFill>
                <a:latin typeface="+mn-lt"/>
              </a:rPr>
              <a:t> (PAN) is:</a:t>
            </a:r>
            <a:endParaRPr lang="en-US"/>
          </a:p>
          <a:p>
            <a:pPr marL="685800" lvl="2" defTabSz="914377">
              <a:spcBef>
                <a:spcPts val="1000"/>
              </a:spcBef>
              <a:defRPr/>
            </a:pPr>
            <a:r>
              <a:rPr lang="en-US" sz="1800">
                <a:latin typeface="+mn-lt"/>
              </a:rPr>
              <a:t>An online portal used for the registration, setup, preparation, and management of the administration.</a:t>
            </a:r>
            <a:endParaRPr lang="en-US" sz="1800">
              <a:latin typeface="+mn-lt"/>
              <a:cs typeface="Calibri"/>
            </a:endParaRPr>
          </a:p>
          <a:p>
            <a:pPr marL="685800" lvl="2" defTabSz="914377">
              <a:spcBef>
                <a:spcPts val="1000"/>
              </a:spcBef>
              <a:defRPr/>
            </a:pPr>
            <a:r>
              <a:rPr lang="en-US" sz="1800">
                <a:latin typeface="+mn-lt"/>
              </a:rPr>
              <a:t>A secure site that requires a username and password.</a:t>
            </a:r>
            <a:endParaRPr lang="en-US" sz="1800">
              <a:latin typeface="+mn-lt"/>
              <a:cs typeface="Calibri"/>
            </a:endParaRPr>
          </a:p>
          <a:p>
            <a:pPr marL="0" lvl="0" indent="0" defTabSz="914377">
              <a:buNone/>
              <a:defRPr/>
            </a:pPr>
            <a:r>
              <a:rPr lang="en-US" sz="2000">
                <a:solidFill>
                  <a:sysClr val="windowText" lastClr="000000"/>
                </a:solidFill>
                <a:latin typeface="+mn-lt"/>
              </a:rPr>
              <a:t>PearsonAccess</a:t>
            </a:r>
            <a:r>
              <a:rPr lang="en-US" sz="2000" baseline="30000">
                <a:solidFill>
                  <a:sysClr val="windowText" lastClr="000000"/>
                </a:solidFill>
                <a:latin typeface="+mn-lt"/>
              </a:rPr>
              <a:t>next</a:t>
            </a:r>
            <a:r>
              <a:rPr lang="en-US" sz="2000">
                <a:solidFill>
                  <a:sysClr val="windowText" lastClr="000000"/>
                </a:solidFill>
                <a:latin typeface="+mn-lt"/>
              </a:rPr>
              <a:t> (PAN) consists of:</a:t>
            </a:r>
            <a:endParaRPr lang="en-US" sz="2000">
              <a:solidFill>
                <a:sysClr val="windowText" lastClr="000000"/>
              </a:solidFill>
              <a:latin typeface="+mn-lt"/>
              <a:cs typeface="Calibri"/>
            </a:endParaRPr>
          </a:p>
          <a:p>
            <a:pPr marL="685800" lvl="2" defTabSz="914377">
              <a:spcBef>
                <a:spcPts val="1000"/>
              </a:spcBef>
              <a:defRPr/>
            </a:pPr>
            <a:r>
              <a:rPr lang="en-US" sz="1800">
                <a:latin typeface="+mn-lt"/>
              </a:rPr>
              <a:t>PearsonAccess</a:t>
            </a:r>
            <a:r>
              <a:rPr lang="en-US" sz="1800" baseline="30000">
                <a:latin typeface="+mn-lt"/>
              </a:rPr>
              <a:t>next</a:t>
            </a:r>
            <a:r>
              <a:rPr lang="en-US" sz="1800">
                <a:latin typeface="+mn-lt"/>
              </a:rPr>
              <a:t> Live Site which is a site for statewide testing available at </a:t>
            </a:r>
            <a:r>
              <a:rPr lang="en-US" sz="1800">
                <a:latin typeface="+mn-lt"/>
                <a:hlinkClick r:id="rId3"/>
              </a:rPr>
              <a:t>https://nj.pearsonaccessnext.com/.</a:t>
            </a:r>
            <a:endParaRPr lang="en-US" sz="1800">
              <a:latin typeface="+mn-lt"/>
              <a:cs typeface="Calibri"/>
            </a:endParaRPr>
          </a:p>
          <a:p>
            <a:pPr marL="685800" lvl="2" defTabSz="914377">
              <a:spcBef>
                <a:spcPts val="1000"/>
              </a:spcBef>
              <a:defRPr/>
            </a:pPr>
            <a:r>
              <a:rPr lang="en-US" sz="1800">
                <a:latin typeface="+mn-lt"/>
              </a:rPr>
              <a:t>PearsonAccess</a:t>
            </a:r>
            <a:r>
              <a:rPr lang="en-US" sz="1800" baseline="30000">
                <a:latin typeface="+mn-lt"/>
              </a:rPr>
              <a:t>next</a:t>
            </a:r>
            <a:r>
              <a:rPr lang="en-US" sz="1800">
                <a:latin typeface="+mn-lt"/>
              </a:rPr>
              <a:t> Training Site  which is a site for infrastructure trial and practice testing available at </a:t>
            </a:r>
            <a:r>
              <a:rPr lang="en-US" sz="1800">
                <a:latin typeface="+mn-lt"/>
                <a:hlinkClick r:id="rId4"/>
              </a:rPr>
              <a:t>https://trng-nj.pearsonaccessnext.com/</a:t>
            </a:r>
            <a:r>
              <a:rPr lang="en-US" sz="1800">
                <a:latin typeface="+mn-lt"/>
              </a:rPr>
              <a:t>.</a:t>
            </a:r>
            <a:endParaRPr lang="en-US" sz="1800">
              <a:latin typeface="+mn-lt"/>
              <a:cs typeface="Calibri"/>
            </a:endParaRPr>
          </a:p>
        </p:txBody>
      </p:sp>
      <p:sp>
        <p:nvSpPr>
          <p:cNvPr id="4" name="Slide Number Placeholder 3">
            <a:extLst>
              <a:ext uri="{FF2B5EF4-FFF2-40B4-BE49-F238E27FC236}">
                <a16:creationId xmlns:a16="http://schemas.microsoft.com/office/drawing/2014/main" id="{FACD54E2-83FB-4795-963E-FDD999CA094A}"/>
              </a:ext>
            </a:extLst>
          </p:cNvPr>
          <p:cNvSpPr>
            <a:spLocks noGrp="1"/>
          </p:cNvSpPr>
          <p:nvPr>
            <p:ph type="sldNum" sz="quarter" idx="10"/>
          </p:nvPr>
        </p:nvSpPr>
        <p:spPr/>
        <p:txBody>
          <a:bodyPr/>
          <a:lstStyle/>
          <a:p>
            <a:fld id="{A3D1C70C-36A2-44FC-A083-98959550CFF4}" type="slidenum">
              <a:rPr lang="en-US" smtClean="0"/>
              <a:pPr/>
              <a:t>16</a:t>
            </a:fld>
            <a:endParaRPr lang="en-US"/>
          </a:p>
        </p:txBody>
      </p:sp>
    </p:spTree>
    <p:extLst>
      <p:ext uri="{BB962C8B-B14F-4D97-AF65-F5344CB8AC3E}">
        <p14:creationId xmlns:p14="http://schemas.microsoft.com/office/powerpoint/2010/main" val="264381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a:xfrm>
            <a:off x="1256841" y="279936"/>
            <a:ext cx="10096959" cy="896020"/>
          </a:xfrm>
        </p:spPr>
        <p:txBody>
          <a:bodyPr anchor="ctr">
            <a:normAutofit/>
          </a:bodyPr>
          <a:lstStyle/>
          <a:p>
            <a:r>
              <a:rPr lang="en-US">
                <a:solidFill>
                  <a:srgbClr val="1F497D"/>
                </a:solidFill>
                <a:latin typeface="Palatino Linotype"/>
              </a:rPr>
              <a:t>PearsonAccess</a:t>
            </a:r>
            <a:r>
              <a:rPr lang="en-US" baseline="30000">
                <a:solidFill>
                  <a:srgbClr val="1F497D"/>
                </a:solidFill>
                <a:latin typeface="Palatino Linotype"/>
              </a:rPr>
              <a:t>next </a:t>
            </a:r>
            <a:r>
              <a:rPr lang="en-US">
                <a:solidFill>
                  <a:srgbClr val="1F497D"/>
                </a:solidFill>
                <a:latin typeface="Palatino Linotype"/>
              </a:rPr>
              <a:t>(2 of 2)</a:t>
            </a:r>
            <a:endParaRPr lang="en-US" sz="4600">
              <a:solidFill>
                <a:srgbClr val="1F497D"/>
              </a:solidFill>
            </a:endParaRP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sz="half" idx="1"/>
          </p:nvPr>
        </p:nvSpPr>
        <p:spPr>
          <a:xfrm>
            <a:off x="1096421" y="4033954"/>
            <a:ext cx="9394737" cy="2125794"/>
          </a:xfrm>
        </p:spPr>
        <p:txBody>
          <a:bodyPr vert="horz" lIns="91440" tIns="45720" rIns="640080" bIns="45720" rtlCol="0" anchor="t">
            <a:normAutofit fontScale="77500" lnSpcReduction="20000"/>
          </a:bodyPr>
          <a:lstStyle/>
          <a:p>
            <a:pPr>
              <a:lnSpc>
                <a:spcPct val="128000"/>
              </a:lnSpc>
            </a:pPr>
            <a:r>
              <a:rPr lang="en-US" sz="2500">
                <a:latin typeface="Palatino Linotype"/>
              </a:rPr>
              <a:t>Within PAN, test administrations will appear as a scope: </a:t>
            </a:r>
            <a:endParaRPr lang="en-US" sz="2500"/>
          </a:p>
          <a:p>
            <a:pPr lvl="1">
              <a:lnSpc>
                <a:spcPct val="128000"/>
              </a:lnSpc>
            </a:pPr>
            <a:r>
              <a:rPr lang="en-US" sz="2500">
                <a:latin typeface="Palatino Linotype"/>
              </a:rPr>
              <a:t>NJSLA/NJGPA-ELA/Math Spring 2024.</a:t>
            </a:r>
            <a:endParaRPr lang="en-US" sz="2500"/>
          </a:p>
          <a:p>
            <a:pPr lvl="1">
              <a:lnSpc>
                <a:spcPct val="128000"/>
              </a:lnSpc>
            </a:pPr>
            <a:r>
              <a:rPr lang="en-US" sz="2500">
                <a:latin typeface="Palatino Linotype"/>
              </a:rPr>
              <a:t>NJSLA-Science Spring 2024.</a:t>
            </a:r>
            <a:endParaRPr lang="en-US" sz="2500"/>
          </a:p>
          <a:p>
            <a:pPr>
              <a:lnSpc>
                <a:spcPct val="128000"/>
              </a:lnSpc>
            </a:pPr>
            <a:r>
              <a:rPr lang="en-US" sz="2500"/>
              <a:t>Make sure you have the correct scope selected when working within PAN. </a:t>
            </a:r>
          </a:p>
        </p:txBody>
      </p:sp>
      <p:sp>
        <p:nvSpPr>
          <p:cNvPr id="6" name="Slide Number Placeholder 5">
            <a:extLst>
              <a:ext uri="{FF2B5EF4-FFF2-40B4-BE49-F238E27FC236}">
                <a16:creationId xmlns:a16="http://schemas.microsoft.com/office/drawing/2014/main" id="{12982A57-9749-4003-BD25-B60AF126692E}"/>
              </a:ext>
            </a:extLst>
          </p:cNvPr>
          <p:cNvSpPr>
            <a:spLocks noGrp="1"/>
          </p:cNvSpPr>
          <p:nvPr>
            <p:ph type="sldNum" sz="quarter" idx="12"/>
          </p:nvPr>
        </p:nvSpPr>
        <p:spPr/>
        <p:txBody>
          <a:bodyPr/>
          <a:lstStyle/>
          <a:p>
            <a:fld id="{A3D1C70C-36A2-44FC-A083-98959550CFF4}" type="slidenum">
              <a:rPr lang="en-US" smtClean="0"/>
              <a:t>17</a:t>
            </a:fld>
            <a:endParaRPr lang="en-US"/>
          </a:p>
        </p:txBody>
      </p:sp>
      <p:pic>
        <p:nvPicPr>
          <p:cNvPr id="7" name="Picture 6" descr="Screen shot showing navigation in Pearson Access Next to change scope">
            <a:extLst>
              <a:ext uri="{FF2B5EF4-FFF2-40B4-BE49-F238E27FC236}">
                <a16:creationId xmlns:a16="http://schemas.microsoft.com/office/drawing/2014/main" id="{5E67CDA5-1C2D-A105-4F37-D74FC5C56362}"/>
              </a:ext>
            </a:extLst>
          </p:cNvPr>
          <p:cNvPicPr>
            <a:picLocks noChangeAspect="1"/>
          </p:cNvPicPr>
          <p:nvPr/>
        </p:nvPicPr>
        <p:blipFill>
          <a:blip r:embed="rId3"/>
          <a:stretch>
            <a:fillRect/>
          </a:stretch>
        </p:blipFill>
        <p:spPr>
          <a:xfrm>
            <a:off x="1164783" y="1098038"/>
            <a:ext cx="9765696" cy="2914726"/>
          </a:xfrm>
          <a:prstGeom prst="rect">
            <a:avLst/>
          </a:prstGeom>
        </p:spPr>
      </p:pic>
    </p:spTree>
    <p:extLst>
      <p:ext uri="{BB962C8B-B14F-4D97-AF65-F5344CB8AC3E}">
        <p14:creationId xmlns:p14="http://schemas.microsoft.com/office/powerpoint/2010/main" val="476605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p:txBody>
          <a:bodyPr/>
          <a:lstStyle/>
          <a:p>
            <a:r>
              <a:rPr lang="en-US">
                <a:solidFill>
                  <a:srgbClr val="1F497D"/>
                </a:solidFill>
                <a:latin typeface="Palatino Linotype"/>
              </a:rPr>
              <a:t>User Management</a:t>
            </a:r>
            <a:r>
              <a:rPr lang="en-US" baseline="30000">
                <a:solidFill>
                  <a:srgbClr val="1F497D"/>
                </a:solidFill>
                <a:latin typeface="Palatino Linotype"/>
              </a:rPr>
              <a:t> </a:t>
            </a:r>
            <a:r>
              <a:rPr lang="en-US">
                <a:solidFill>
                  <a:srgbClr val="1F497D"/>
                </a:solidFill>
                <a:latin typeface="Palatino Linotype"/>
              </a:rPr>
              <a:t>(1 of 6) </a:t>
            </a:r>
            <a:endParaRPr lang="en-US">
              <a:solidFill>
                <a:srgbClr val="1F497D"/>
              </a:solidFill>
            </a:endParaRP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a:xfrm>
            <a:off x="171451" y="1166619"/>
            <a:ext cx="11849100" cy="4967481"/>
          </a:xfrm>
        </p:spPr>
        <p:txBody>
          <a:bodyPr vert="horz" lIns="91440" tIns="45720" rIns="822960" bIns="45720" rtlCol="0" anchor="t">
            <a:noAutofit/>
          </a:bodyPr>
          <a:lstStyle/>
          <a:p>
            <a:pPr marL="0" lvl="0" indent="0" defTabSz="914377">
              <a:lnSpc>
                <a:spcPct val="110000"/>
              </a:lnSpc>
              <a:spcAft>
                <a:spcPts val="600"/>
              </a:spcAft>
              <a:buNone/>
              <a:defRPr/>
            </a:pPr>
            <a:r>
              <a:rPr lang="en-US" sz="2600">
                <a:latin typeface="+mn-lt"/>
              </a:rPr>
              <a:t>PAN user accounts need to be provided for staff who will administer the test, review student results, and/or need to make updates in PAN. Resources to help with this process are available in the following locations:</a:t>
            </a:r>
          </a:p>
          <a:p>
            <a:pPr marL="685165" lvl="1" indent="-227965" defTabSz="914377">
              <a:spcBef>
                <a:spcPts val="1000"/>
              </a:spcBef>
              <a:defRPr/>
            </a:pPr>
            <a:r>
              <a:rPr lang="en-US" sz="2600">
                <a:solidFill>
                  <a:sysClr val="windowText" lastClr="000000"/>
                </a:solidFill>
                <a:latin typeface="+mn-lt"/>
                <a:hlinkClick r:id="rId3"/>
              </a:rPr>
              <a:t>PAN</a:t>
            </a:r>
            <a:r>
              <a:rPr lang="en-US" sz="2600">
                <a:solidFill>
                  <a:sysClr val="windowText" lastClr="000000"/>
                </a:solidFill>
                <a:latin typeface="+mn-lt"/>
              </a:rPr>
              <a:t>, located under </a:t>
            </a:r>
            <a:r>
              <a:rPr lang="en-US" sz="2600" b="1">
                <a:solidFill>
                  <a:sysClr val="windowText" lastClr="000000"/>
                </a:solidFill>
                <a:latin typeface="+mn-lt"/>
              </a:rPr>
              <a:t>Support &gt; Documentation </a:t>
            </a:r>
            <a:r>
              <a:rPr lang="en-US" sz="2600">
                <a:solidFill>
                  <a:sysClr val="windowText" lastClr="000000"/>
                </a:solidFill>
                <a:latin typeface="+mn-lt"/>
              </a:rPr>
              <a:t>section:</a:t>
            </a:r>
            <a:endParaRPr lang="en-US" sz="2600">
              <a:solidFill>
                <a:sysClr val="windowText" lastClr="000000"/>
              </a:solidFill>
              <a:latin typeface="+mn-lt"/>
              <a:cs typeface="Calibri"/>
            </a:endParaRPr>
          </a:p>
          <a:p>
            <a:pPr marL="1142365" lvl="2" indent="-227965" defTabSz="914377">
              <a:defRPr/>
            </a:pPr>
            <a:r>
              <a:rPr lang="en-US" sz="2600">
                <a:solidFill>
                  <a:sysClr val="windowText" lastClr="000000"/>
                </a:solidFill>
                <a:latin typeface="+mn-lt"/>
              </a:rPr>
              <a:t>User File Field Definitions – gives details about the user account data fields.</a:t>
            </a:r>
            <a:endParaRPr lang="en-US" sz="2600">
              <a:solidFill>
                <a:sysClr val="windowText" lastClr="000000"/>
              </a:solidFill>
              <a:latin typeface="+mn-lt"/>
              <a:cs typeface="Calibri"/>
            </a:endParaRPr>
          </a:p>
          <a:p>
            <a:pPr marL="1142365" lvl="2" indent="-227965" defTabSz="914377">
              <a:defRPr/>
            </a:pPr>
            <a:r>
              <a:rPr lang="en-US" sz="2600">
                <a:solidFill>
                  <a:sysClr val="windowText" lastClr="000000"/>
                </a:solidFill>
                <a:latin typeface="+mn-lt"/>
              </a:rPr>
              <a:t>User Role Matrix – gives information about user roles.</a:t>
            </a:r>
            <a:endParaRPr lang="en-US" sz="2600">
              <a:solidFill>
                <a:sysClr val="windowText" lastClr="000000"/>
              </a:solidFill>
              <a:latin typeface="+mn-lt"/>
              <a:cs typeface="Calibri" panose="020F0502020204030204"/>
            </a:endParaRPr>
          </a:p>
          <a:p>
            <a:pPr marL="685165" lvl="1" indent="-227965" defTabSz="914377">
              <a:spcBef>
                <a:spcPts val="1000"/>
              </a:spcBef>
              <a:defRPr/>
            </a:pPr>
            <a:r>
              <a:rPr lang="en-US" sz="2600">
                <a:latin typeface="+mn-lt"/>
                <a:hlinkClick r:id="rId4"/>
              </a:rPr>
              <a:t>PAN Online Support</a:t>
            </a:r>
            <a:r>
              <a:rPr lang="en-US" sz="2200">
                <a:latin typeface="+mn-lt"/>
              </a:rPr>
              <a:t> </a:t>
            </a:r>
            <a:r>
              <a:rPr lang="en-US" sz="2600">
                <a:latin typeface="+mn-lt"/>
              </a:rPr>
              <a:t>– provides step-by-step instructions for creating and managing user accounts.</a:t>
            </a:r>
            <a:endParaRPr lang="en-US" sz="2600">
              <a:latin typeface="+mn-lt"/>
              <a:cs typeface="Calibri"/>
            </a:endParaRPr>
          </a:p>
        </p:txBody>
      </p:sp>
      <p:sp>
        <p:nvSpPr>
          <p:cNvPr id="4" name="Slide Number Placeholder 3">
            <a:extLst>
              <a:ext uri="{FF2B5EF4-FFF2-40B4-BE49-F238E27FC236}">
                <a16:creationId xmlns:a16="http://schemas.microsoft.com/office/drawing/2014/main" id="{CD5FC7B4-095D-45A8-897A-CC7E30C85E8F}"/>
              </a:ext>
            </a:extLst>
          </p:cNvPr>
          <p:cNvSpPr>
            <a:spLocks noGrp="1"/>
          </p:cNvSpPr>
          <p:nvPr>
            <p:ph type="sldNum" sz="quarter" idx="10"/>
          </p:nvPr>
        </p:nvSpPr>
        <p:spPr/>
        <p:txBody>
          <a:bodyPr/>
          <a:lstStyle/>
          <a:p>
            <a:fld id="{A3D1C70C-36A2-44FC-A083-98959550CFF4}" type="slidenum">
              <a:rPr lang="en-US" smtClean="0"/>
              <a:pPr/>
              <a:t>18</a:t>
            </a:fld>
            <a:endParaRPr lang="en-US"/>
          </a:p>
        </p:txBody>
      </p:sp>
    </p:spTree>
    <p:extLst>
      <p:ext uri="{BB962C8B-B14F-4D97-AF65-F5344CB8AC3E}">
        <p14:creationId xmlns:p14="http://schemas.microsoft.com/office/powerpoint/2010/main" val="2515229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p:txBody>
          <a:bodyPr/>
          <a:lstStyle/>
          <a:p>
            <a:r>
              <a:rPr lang="en-US">
                <a:solidFill>
                  <a:srgbClr val="1F497D"/>
                </a:solidFill>
                <a:latin typeface="Palatino Linotype"/>
              </a:rPr>
              <a:t>User Management</a:t>
            </a:r>
            <a:r>
              <a:rPr lang="en-US" baseline="30000">
                <a:solidFill>
                  <a:srgbClr val="1F497D"/>
                </a:solidFill>
                <a:latin typeface="Palatino Linotype"/>
              </a:rPr>
              <a:t> </a:t>
            </a:r>
            <a:r>
              <a:rPr lang="en-US">
                <a:solidFill>
                  <a:srgbClr val="1F497D"/>
                </a:solidFill>
                <a:latin typeface="Palatino Linotype"/>
              </a:rPr>
              <a:t>(2 of 6) </a:t>
            </a:r>
            <a:endParaRPr lang="en-US">
              <a:solidFill>
                <a:srgbClr val="1F497D"/>
              </a:solidFill>
            </a:endParaRP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p:txBody>
          <a:bodyPr vert="horz" lIns="91440" tIns="45720" rIns="822960" bIns="45720" rtlCol="0" anchor="t">
            <a:noAutofit/>
          </a:bodyPr>
          <a:lstStyle/>
          <a:p>
            <a:r>
              <a:rPr lang="en-US" sz="2600" b="1"/>
              <a:t>User Roles</a:t>
            </a:r>
            <a:r>
              <a:rPr lang="en-US" sz="2600"/>
              <a:t>: PAN users must be assigned roles. Roles are named according to the level of support a user provides (for example, District Test Coordinator, School Test Coordinator, etc.).</a:t>
            </a:r>
            <a:endParaRPr lang="en-US"/>
          </a:p>
          <a:p>
            <a:r>
              <a:rPr lang="en-US" sz="2600" b="1"/>
              <a:t>Conferrability</a:t>
            </a:r>
            <a:r>
              <a:rPr lang="en-US" sz="2600"/>
              <a:t>: Defines the list of roles that a user can grant, or confer, to another user account during user account management.</a:t>
            </a:r>
          </a:p>
          <a:p>
            <a:r>
              <a:rPr lang="en-US" sz="2600" b="1"/>
              <a:t>Permissions</a:t>
            </a:r>
            <a:r>
              <a:rPr lang="en-US" sz="2600"/>
              <a:t>: Each User Role includes permissions that determine which tasks that specific User Role can perform in PAN. Permissions are not assigned directly or individually to user accounts, rather, permissions are bundled into User Roles. </a:t>
            </a:r>
          </a:p>
        </p:txBody>
      </p:sp>
      <p:sp>
        <p:nvSpPr>
          <p:cNvPr id="4" name="Slide Number Placeholder 3">
            <a:extLst>
              <a:ext uri="{FF2B5EF4-FFF2-40B4-BE49-F238E27FC236}">
                <a16:creationId xmlns:a16="http://schemas.microsoft.com/office/drawing/2014/main" id="{B1454C9B-6ED2-4E87-B714-AD44E077B6B4}"/>
              </a:ext>
            </a:extLst>
          </p:cNvPr>
          <p:cNvSpPr>
            <a:spLocks noGrp="1"/>
          </p:cNvSpPr>
          <p:nvPr>
            <p:ph type="sldNum" sz="quarter" idx="10"/>
          </p:nvPr>
        </p:nvSpPr>
        <p:spPr/>
        <p:txBody>
          <a:bodyPr/>
          <a:lstStyle/>
          <a:p>
            <a:fld id="{A3D1C70C-36A2-44FC-A083-98959550CFF4}" type="slidenum">
              <a:rPr lang="en-US" smtClean="0"/>
              <a:pPr/>
              <a:t>19</a:t>
            </a:fld>
            <a:endParaRPr lang="en-US"/>
          </a:p>
        </p:txBody>
      </p:sp>
    </p:spTree>
    <p:extLst>
      <p:ext uri="{BB962C8B-B14F-4D97-AF65-F5344CB8AC3E}">
        <p14:creationId xmlns:p14="http://schemas.microsoft.com/office/powerpoint/2010/main" val="1683470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04E7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9B42D7F-F815-45A4-BAEE-DEDF1A526F3B}"/>
              </a:ext>
            </a:extLst>
          </p:cNvPr>
          <p:cNvSpPr>
            <a:spLocks noGrp="1"/>
          </p:cNvSpPr>
          <p:nvPr>
            <p:ph type="title"/>
          </p:nvPr>
        </p:nvSpPr>
        <p:spPr/>
        <p:txBody>
          <a:bodyPr vert="horz" lIns="91440" tIns="45720" rIns="91440" bIns="45720" rtlCol="0" anchor="b">
            <a:normAutofit fontScale="90000"/>
          </a:bodyPr>
          <a:lstStyle/>
          <a:p>
            <a:r>
              <a:rPr lang="en-US" sz="6700" b="1" kern="1200" dirty="0">
                <a:solidFill>
                  <a:schemeClr val="bg1"/>
                </a:solidFill>
                <a:cs typeface="Calibri" panose="020F0502020204030204" pitchFamily="34" charset="0"/>
              </a:rPr>
              <a:t>Technology Overview, Planning &amp; Setup</a:t>
            </a:r>
          </a:p>
        </p:txBody>
      </p:sp>
      <p:sp>
        <p:nvSpPr>
          <p:cNvPr id="2" name="Slide Number Placeholder 1">
            <a:extLst>
              <a:ext uri="{FF2B5EF4-FFF2-40B4-BE49-F238E27FC236}">
                <a16:creationId xmlns:a16="http://schemas.microsoft.com/office/drawing/2014/main" id="{3295AEB6-6DE1-4E6C-A175-A0633A433D75}"/>
              </a:ext>
            </a:extLst>
          </p:cNvPr>
          <p:cNvSpPr>
            <a:spLocks noGrp="1"/>
          </p:cNvSpPr>
          <p:nvPr>
            <p:ph type="sldNum" sz="quarter" idx="10"/>
          </p:nvPr>
        </p:nvSpPr>
        <p:spPr/>
        <p:txBody>
          <a:bodyPr/>
          <a:lstStyle/>
          <a:p>
            <a:fld id="{063B872D-3AE9-4542-A461-B751CD6BB84C}" type="slidenum">
              <a:rPr lang="en-US" smtClean="0"/>
              <a:t>2</a:t>
            </a:fld>
            <a:endParaRPr lang="en-US"/>
          </a:p>
        </p:txBody>
      </p:sp>
    </p:spTree>
    <p:extLst>
      <p:ext uri="{BB962C8B-B14F-4D97-AF65-F5344CB8AC3E}">
        <p14:creationId xmlns:p14="http://schemas.microsoft.com/office/powerpoint/2010/main" val="319485006"/>
      </p:ext>
    </p:extLst>
  </p:cSld>
  <p:clrMapOvr>
    <a:masterClrMapping/>
  </p:clrMapOvr>
  <mc:AlternateContent xmlns:mc="http://schemas.openxmlformats.org/markup-compatibility/2006" xmlns:p14="http://schemas.microsoft.com/office/powerpoint/2010/main">
    <mc:Choice Requires="p14">
      <p:transition spd="slow" p14:dur="2000" advTm="4848"/>
    </mc:Choice>
    <mc:Fallback xmlns="">
      <p:transition spd="slow" advTm="484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p:txBody>
          <a:bodyPr vert="horz" lIns="91440" tIns="45720" rIns="91440" bIns="45720" rtlCol="0" anchor="ctr">
            <a:noAutofit/>
          </a:bodyPr>
          <a:lstStyle/>
          <a:p>
            <a:r>
              <a:rPr lang="en-US">
                <a:solidFill>
                  <a:srgbClr val="1F497D"/>
                </a:solidFill>
                <a:latin typeface="Palatino Linotype"/>
              </a:rPr>
              <a:t>User Management</a:t>
            </a:r>
            <a:r>
              <a:rPr lang="en-US" baseline="30000">
                <a:solidFill>
                  <a:srgbClr val="1F497D"/>
                </a:solidFill>
                <a:latin typeface="Palatino Linotype"/>
              </a:rPr>
              <a:t> </a:t>
            </a:r>
            <a:r>
              <a:rPr lang="en-US">
                <a:solidFill>
                  <a:srgbClr val="1F497D"/>
                </a:solidFill>
                <a:latin typeface="Palatino Linotype"/>
              </a:rPr>
              <a:t>(3 of 6) </a:t>
            </a:r>
            <a:endParaRPr lang="en-US">
              <a:solidFill>
                <a:srgbClr val="1F497D"/>
              </a:solidFill>
            </a:endParaRPr>
          </a:p>
        </p:txBody>
      </p:sp>
      <p:sp>
        <p:nvSpPr>
          <p:cNvPr id="9" name="Content Placeholder 2">
            <a:extLst>
              <a:ext uri="{FF2B5EF4-FFF2-40B4-BE49-F238E27FC236}">
                <a16:creationId xmlns:a16="http://schemas.microsoft.com/office/drawing/2014/main" id="{359DFF19-D57B-4024-8DBE-1BEF58868953}"/>
              </a:ext>
            </a:extLst>
          </p:cNvPr>
          <p:cNvSpPr txBox="1">
            <a:spLocks/>
          </p:cNvSpPr>
          <p:nvPr/>
        </p:nvSpPr>
        <p:spPr>
          <a:xfrm>
            <a:off x="150512" y="1759140"/>
            <a:ext cx="5168462" cy="4498057"/>
          </a:xfrm>
          <a:prstGeom prst="rect">
            <a:avLst/>
          </a:prstGeom>
        </p:spPr>
        <p:txBody>
          <a:bodyPr vert="horz" lIns="91440" tIns="45720" rIns="640080" bIns="45720" rtlCol="0" anchor="t">
            <a:normAutofit fontScale="92500" lnSpcReduction="20000"/>
          </a:bodyPr>
          <a:lst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8000"/>
              </a:lnSpc>
            </a:pPr>
            <a:r>
              <a:rPr lang="en-US" sz="2000"/>
              <a:t>One user account can be granted access to the PAN Live Site and the PAN Training Site. </a:t>
            </a:r>
            <a:endParaRPr lang="en-US"/>
          </a:p>
          <a:p>
            <a:pPr>
              <a:lnSpc>
                <a:spcPct val="118000"/>
              </a:lnSpc>
            </a:pPr>
            <a:r>
              <a:rPr lang="en-US" sz="2000"/>
              <a:t>User ID and Password are the same for both PAN sites. </a:t>
            </a:r>
          </a:p>
          <a:p>
            <a:pPr>
              <a:lnSpc>
                <a:spcPct val="118000"/>
              </a:lnSpc>
            </a:pPr>
            <a:r>
              <a:rPr lang="en-US" sz="2000"/>
              <a:t>Configuration of each user account is independently managed in each site. For example, a user account can be granted access to one site, but not the other. If you are responsible for creating user accounts, you may consider configuring account access at the same time for both sites. </a:t>
            </a:r>
          </a:p>
        </p:txBody>
      </p:sp>
      <p:graphicFrame>
        <p:nvGraphicFramePr>
          <p:cNvPr id="8" name="Content Placeholder 7" descr="User Role Matrix and Layout for User Account Structure">
            <a:extLst>
              <a:ext uri="{FF2B5EF4-FFF2-40B4-BE49-F238E27FC236}">
                <a16:creationId xmlns:a16="http://schemas.microsoft.com/office/drawing/2014/main" id="{B9465C89-C2B5-4727-AD6C-CBC4579F32A0}"/>
              </a:ext>
            </a:extLst>
          </p:cNvPr>
          <p:cNvGraphicFramePr>
            <a:graphicFrameLocks noGrp="1"/>
          </p:cNvGraphicFramePr>
          <p:nvPr>
            <p:ph sz="half" idx="1"/>
            <p:extLst>
              <p:ext uri="{D42A27DB-BD31-4B8C-83A1-F6EECF244321}">
                <p14:modId xmlns:p14="http://schemas.microsoft.com/office/powerpoint/2010/main" val="2923389659"/>
              </p:ext>
            </p:extLst>
          </p:nvPr>
        </p:nvGraphicFramePr>
        <p:xfrm>
          <a:off x="5022760" y="1343090"/>
          <a:ext cx="6847268" cy="5077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7E77C83F-DC0A-423D-B7E3-10176FF11295}"/>
              </a:ext>
            </a:extLst>
          </p:cNvPr>
          <p:cNvSpPr>
            <a:spLocks noGrp="1"/>
          </p:cNvSpPr>
          <p:nvPr>
            <p:ph type="sldNum" sz="quarter" idx="12"/>
          </p:nvPr>
        </p:nvSpPr>
        <p:spPr/>
        <p:txBody>
          <a:bodyPr/>
          <a:lstStyle/>
          <a:p>
            <a:fld id="{A3D1C70C-36A2-44FC-A083-98959550CFF4}" type="slidenum">
              <a:rPr lang="en-US" smtClean="0"/>
              <a:t>20</a:t>
            </a:fld>
            <a:endParaRPr lang="en-US"/>
          </a:p>
        </p:txBody>
      </p:sp>
    </p:spTree>
    <p:extLst>
      <p:ext uri="{BB962C8B-B14F-4D97-AF65-F5344CB8AC3E}">
        <p14:creationId xmlns:p14="http://schemas.microsoft.com/office/powerpoint/2010/main" val="2025057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p:txBody>
          <a:bodyPr/>
          <a:lstStyle/>
          <a:p>
            <a:r>
              <a:rPr lang="en-US">
                <a:solidFill>
                  <a:srgbClr val="1F497D"/>
                </a:solidFill>
                <a:latin typeface="Palatino Linotype"/>
              </a:rPr>
              <a:t>User Management</a:t>
            </a:r>
            <a:r>
              <a:rPr lang="en-US" baseline="30000">
                <a:solidFill>
                  <a:srgbClr val="1F497D"/>
                </a:solidFill>
                <a:latin typeface="Palatino Linotype"/>
              </a:rPr>
              <a:t> </a:t>
            </a:r>
            <a:r>
              <a:rPr lang="en-US">
                <a:solidFill>
                  <a:srgbClr val="1F497D"/>
                </a:solidFill>
                <a:latin typeface="Palatino Linotype"/>
              </a:rPr>
              <a:t>(4 of 6) </a:t>
            </a:r>
            <a:endParaRPr lang="en-US">
              <a:solidFill>
                <a:srgbClr val="1F497D"/>
              </a:solidFill>
            </a:endParaRP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p:txBody>
          <a:bodyPr vert="horz" lIns="91440" tIns="45720" rIns="822960" bIns="45720" rtlCol="0" anchor="t">
            <a:noAutofit/>
          </a:bodyPr>
          <a:lstStyle/>
          <a:p>
            <a:r>
              <a:rPr lang="en-US" sz="2600">
                <a:latin typeface="Palatino Linotype"/>
              </a:rPr>
              <a:t>Current/future administrations appear under the New Jersey Account Scope, and past administrations appear under the PARCC Account Scope in the PAN Live Site. </a:t>
            </a:r>
            <a:endParaRPr lang="en-US" sz="2600"/>
          </a:p>
          <a:p>
            <a:r>
              <a:rPr lang="en-US" sz="2600">
                <a:latin typeface="Palatino Linotype"/>
              </a:rPr>
              <a:t>Users’ role and organization assignments are independently managed under each scope. Users do not have access to an account scope if role and/or organization assignments are blank under the scope. </a:t>
            </a:r>
            <a:r>
              <a:rPr lang="en-US" sz="2600" b="1">
                <a:latin typeface="Palatino Linotype"/>
              </a:rPr>
              <a:t>Active Dates </a:t>
            </a:r>
            <a:r>
              <a:rPr lang="en-US" sz="2600">
                <a:latin typeface="Palatino Linotype"/>
              </a:rPr>
              <a:t>and the </a:t>
            </a:r>
            <a:r>
              <a:rPr lang="en-US" sz="2600" b="1">
                <a:latin typeface="Palatino Linotype"/>
              </a:rPr>
              <a:t>Disable Flag </a:t>
            </a:r>
            <a:r>
              <a:rPr lang="en-US" sz="2600">
                <a:latin typeface="Palatino Linotype"/>
              </a:rPr>
              <a:t>remain at the PAN site-level.</a:t>
            </a:r>
          </a:p>
        </p:txBody>
      </p:sp>
      <p:sp>
        <p:nvSpPr>
          <p:cNvPr id="4" name="Slide Number Placeholder 3">
            <a:extLst>
              <a:ext uri="{FF2B5EF4-FFF2-40B4-BE49-F238E27FC236}">
                <a16:creationId xmlns:a16="http://schemas.microsoft.com/office/drawing/2014/main" id="{E487F60F-4D26-4966-A57C-47A77C2194D8}"/>
              </a:ext>
            </a:extLst>
          </p:cNvPr>
          <p:cNvSpPr>
            <a:spLocks noGrp="1"/>
          </p:cNvSpPr>
          <p:nvPr>
            <p:ph type="sldNum" sz="quarter" idx="10"/>
          </p:nvPr>
        </p:nvSpPr>
        <p:spPr/>
        <p:txBody>
          <a:bodyPr/>
          <a:lstStyle/>
          <a:p>
            <a:fld id="{A3D1C70C-36A2-44FC-A083-98959550CFF4}" type="slidenum">
              <a:rPr lang="en-US" smtClean="0"/>
              <a:pPr/>
              <a:t>21</a:t>
            </a:fld>
            <a:endParaRPr lang="en-US"/>
          </a:p>
        </p:txBody>
      </p:sp>
    </p:spTree>
    <p:extLst>
      <p:ext uri="{BB962C8B-B14F-4D97-AF65-F5344CB8AC3E}">
        <p14:creationId xmlns:p14="http://schemas.microsoft.com/office/powerpoint/2010/main" val="1758162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p:txBody>
          <a:bodyPr/>
          <a:lstStyle/>
          <a:p>
            <a:r>
              <a:rPr lang="en-US">
                <a:solidFill>
                  <a:srgbClr val="1F497D"/>
                </a:solidFill>
                <a:latin typeface="Palatino Linotype"/>
              </a:rPr>
              <a:t>User Management</a:t>
            </a:r>
            <a:r>
              <a:rPr lang="en-US" baseline="30000">
                <a:solidFill>
                  <a:srgbClr val="1F497D"/>
                </a:solidFill>
                <a:latin typeface="Palatino Linotype"/>
              </a:rPr>
              <a:t> </a:t>
            </a:r>
            <a:r>
              <a:rPr lang="en-US">
                <a:solidFill>
                  <a:srgbClr val="1F497D"/>
                </a:solidFill>
                <a:latin typeface="Palatino Linotype"/>
              </a:rPr>
              <a:t>(5 of 6) </a:t>
            </a:r>
            <a:endParaRPr lang="en-US">
              <a:solidFill>
                <a:srgbClr val="1F497D"/>
              </a:solidFill>
            </a:endParaRP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a:xfrm>
            <a:off x="171451" y="1222375"/>
            <a:ext cx="11860645" cy="4803775"/>
          </a:xfrm>
        </p:spPr>
        <p:txBody>
          <a:bodyPr vert="horz" lIns="91440" tIns="45720" rIns="822960" bIns="45720" rtlCol="0" anchor="t">
            <a:noAutofit/>
          </a:bodyPr>
          <a:lstStyle/>
          <a:p>
            <a:r>
              <a:rPr lang="en-US" sz="2200">
                <a:latin typeface="Palatino Linotype"/>
              </a:rPr>
              <a:t>Passwords auto-expire every 180 days. If a user’s password is expired, they can self-initiate a password reset.</a:t>
            </a:r>
            <a:endParaRPr lang="en-US" sz="2200"/>
          </a:p>
          <a:p>
            <a:r>
              <a:rPr lang="en-US" sz="2200">
                <a:latin typeface="Palatino Linotype"/>
              </a:rPr>
              <a:t>A </a:t>
            </a:r>
            <a:r>
              <a:rPr lang="en-US" sz="2200" b="1">
                <a:latin typeface="Palatino Linotype"/>
              </a:rPr>
              <a:t>disable flag </a:t>
            </a:r>
            <a:r>
              <a:rPr lang="en-US" sz="2200">
                <a:latin typeface="Palatino Linotype"/>
              </a:rPr>
              <a:t>is automatically added after 240 days from the last day there was activity on the account. If a user's account is disabled, an administrative user will need to remove the disable flag before access is restored to the user.</a:t>
            </a:r>
          </a:p>
          <a:p>
            <a:r>
              <a:rPr lang="en-US" sz="2200">
                <a:latin typeface="Palatino Linotype"/>
              </a:rPr>
              <a:t>A </a:t>
            </a:r>
            <a:r>
              <a:rPr lang="en-US" sz="2200" b="1">
                <a:latin typeface="Palatino Linotype"/>
              </a:rPr>
              <a:t>delete flag </a:t>
            </a:r>
            <a:r>
              <a:rPr lang="en-US" sz="2200">
                <a:latin typeface="Palatino Linotype"/>
              </a:rPr>
              <a:t>is automatically added after 999 days from the last day there was activity on the account.</a:t>
            </a:r>
            <a:endParaRPr lang="en-US" sz="2200"/>
          </a:p>
          <a:p>
            <a:pPr marL="0" indent="0">
              <a:buNone/>
            </a:pPr>
            <a:r>
              <a:rPr lang="en-US" sz="2200" b="1">
                <a:latin typeface="Palatino Linotype"/>
              </a:rPr>
              <a:t>Note: </a:t>
            </a:r>
            <a:r>
              <a:rPr lang="en-US" sz="2200">
                <a:latin typeface="Palatino Linotype"/>
              </a:rPr>
              <a:t>Activity on the account could be either the user logs into the site or an administrative user (DTC and/or STC roles) updates the user account (add/remove roles/organizations or updates feature dates).</a:t>
            </a:r>
          </a:p>
        </p:txBody>
      </p:sp>
      <p:sp>
        <p:nvSpPr>
          <p:cNvPr id="4" name="Slide Number Placeholder 3">
            <a:extLst>
              <a:ext uri="{FF2B5EF4-FFF2-40B4-BE49-F238E27FC236}">
                <a16:creationId xmlns:a16="http://schemas.microsoft.com/office/drawing/2014/main" id="{055DC6B2-EBD9-4D2B-AF40-D7DADA375D31}"/>
              </a:ext>
            </a:extLst>
          </p:cNvPr>
          <p:cNvSpPr>
            <a:spLocks noGrp="1"/>
          </p:cNvSpPr>
          <p:nvPr>
            <p:ph type="sldNum" sz="quarter" idx="10"/>
          </p:nvPr>
        </p:nvSpPr>
        <p:spPr/>
        <p:txBody>
          <a:bodyPr/>
          <a:lstStyle/>
          <a:p>
            <a:fld id="{A3D1C70C-36A2-44FC-A083-98959550CFF4}" type="slidenum">
              <a:rPr lang="en-US" smtClean="0"/>
              <a:pPr/>
              <a:t>22</a:t>
            </a:fld>
            <a:endParaRPr lang="en-US"/>
          </a:p>
        </p:txBody>
      </p:sp>
    </p:spTree>
    <p:extLst>
      <p:ext uri="{BB962C8B-B14F-4D97-AF65-F5344CB8AC3E}">
        <p14:creationId xmlns:p14="http://schemas.microsoft.com/office/powerpoint/2010/main" val="2229764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p:txBody>
          <a:bodyPr/>
          <a:lstStyle/>
          <a:p>
            <a:r>
              <a:rPr lang="en-US">
                <a:solidFill>
                  <a:srgbClr val="1F497D"/>
                </a:solidFill>
                <a:latin typeface="Palatino Linotype"/>
              </a:rPr>
              <a:t>User Management</a:t>
            </a:r>
            <a:r>
              <a:rPr lang="en-US" baseline="30000">
                <a:solidFill>
                  <a:srgbClr val="1F497D"/>
                </a:solidFill>
                <a:latin typeface="Palatino Linotype"/>
              </a:rPr>
              <a:t> </a:t>
            </a:r>
            <a:r>
              <a:rPr lang="en-US">
                <a:solidFill>
                  <a:srgbClr val="1F497D"/>
                </a:solidFill>
                <a:latin typeface="Palatino Linotype"/>
              </a:rPr>
              <a:t>(6 of 6) </a:t>
            </a:r>
            <a:endParaRPr lang="en-US">
              <a:solidFill>
                <a:srgbClr val="1F497D"/>
              </a:solidFill>
            </a:endParaRP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p:txBody>
          <a:bodyPr vert="horz" lIns="91440" tIns="45720" rIns="822960" bIns="45720" rtlCol="0" anchor="t">
            <a:noAutofit/>
          </a:bodyPr>
          <a:lstStyle/>
          <a:p>
            <a:r>
              <a:rPr lang="en-US" sz="1800">
                <a:latin typeface="Palatino Linotype"/>
              </a:rPr>
              <a:t>Users default to the last administration scope they worked under or had their account updated under. </a:t>
            </a:r>
            <a:endParaRPr lang="en-US" sz="1800"/>
          </a:p>
          <a:p>
            <a:r>
              <a:rPr lang="en-US" sz="1800">
                <a:latin typeface="Palatino Linotype"/>
              </a:rPr>
              <a:t>Create accounts for new staff members and verify existing user accounts are assigned the appropriate roles. </a:t>
            </a:r>
            <a:endParaRPr lang="en-US" sz="1800"/>
          </a:p>
          <a:p>
            <a:r>
              <a:rPr lang="en-US" sz="1800">
                <a:latin typeface="Palatino Linotype"/>
              </a:rPr>
              <a:t>Check restrictive fields such as the Active Begin Date, Active End Date, and Disable Flag are updated to ensure users can log into PAN. </a:t>
            </a:r>
            <a:endParaRPr lang="en-US" sz="1800"/>
          </a:p>
          <a:p>
            <a:r>
              <a:rPr lang="en-US" sz="1800">
                <a:latin typeface="Palatino Linotype"/>
              </a:rPr>
              <a:t>User accounts can be created or updated through the PAN user interface or by importing a User File. </a:t>
            </a:r>
            <a:endParaRPr lang="en-US" sz="1800"/>
          </a:p>
          <a:p>
            <a:r>
              <a:rPr lang="en-US" sz="1800">
                <a:latin typeface="Palatino Linotype"/>
              </a:rPr>
              <a:t>Please note that the Test Administrator role is restrictive and will prevent users who are also assigned the DTC or Report Access roles from viewing all On-Demand Type Reports.</a:t>
            </a:r>
          </a:p>
          <a:p>
            <a:r>
              <a:rPr lang="en-US" sz="1800">
                <a:latin typeface="Palatino Linotype"/>
              </a:rPr>
              <a:t>If a user’s email address changes, a new PAN user account should be created for them and the old PAN user account disabled. It is best practice to have the username match the email address. </a:t>
            </a:r>
            <a:endParaRPr lang="en-US" sz="1800"/>
          </a:p>
        </p:txBody>
      </p:sp>
      <p:sp>
        <p:nvSpPr>
          <p:cNvPr id="4" name="Slide Number Placeholder 3">
            <a:extLst>
              <a:ext uri="{FF2B5EF4-FFF2-40B4-BE49-F238E27FC236}">
                <a16:creationId xmlns:a16="http://schemas.microsoft.com/office/drawing/2014/main" id="{1063865C-534D-45EC-B891-915C2CB120C3}"/>
              </a:ext>
            </a:extLst>
          </p:cNvPr>
          <p:cNvSpPr>
            <a:spLocks noGrp="1"/>
          </p:cNvSpPr>
          <p:nvPr>
            <p:ph type="sldNum" sz="quarter" idx="10"/>
          </p:nvPr>
        </p:nvSpPr>
        <p:spPr/>
        <p:txBody>
          <a:bodyPr/>
          <a:lstStyle/>
          <a:p>
            <a:fld id="{A3D1C70C-36A2-44FC-A083-98959550CFF4}" type="slidenum">
              <a:rPr lang="en-US" smtClean="0"/>
              <a:pPr/>
              <a:t>23</a:t>
            </a:fld>
            <a:endParaRPr lang="en-US"/>
          </a:p>
        </p:txBody>
      </p:sp>
    </p:spTree>
    <p:extLst>
      <p:ext uri="{BB962C8B-B14F-4D97-AF65-F5344CB8AC3E}">
        <p14:creationId xmlns:p14="http://schemas.microsoft.com/office/powerpoint/2010/main" val="3932168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04E7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9B42D7F-F815-45A4-BAEE-DEDF1A526F3B}"/>
              </a:ext>
            </a:extLst>
          </p:cNvPr>
          <p:cNvSpPr>
            <a:spLocks noGrp="1"/>
          </p:cNvSpPr>
          <p:nvPr>
            <p:ph type="title"/>
          </p:nvPr>
        </p:nvSpPr>
        <p:spPr>
          <a:solidFill>
            <a:srgbClr val="104E72"/>
          </a:solidFill>
        </p:spPr>
        <p:txBody>
          <a:bodyPr vert="horz" lIns="91440" tIns="45720" rIns="91440" bIns="45720" rtlCol="0" anchor="b">
            <a:normAutofit/>
          </a:bodyPr>
          <a:lstStyle/>
          <a:p>
            <a:r>
              <a:rPr lang="en-US" sz="6700" b="1" kern="1200">
                <a:solidFill>
                  <a:schemeClr val="bg1"/>
                </a:solidFill>
                <a:cs typeface="Calibri" panose="020F0502020204030204" pitchFamily="34" charset="0"/>
              </a:rPr>
              <a:t>Student Data Management</a:t>
            </a:r>
          </a:p>
        </p:txBody>
      </p:sp>
      <p:sp>
        <p:nvSpPr>
          <p:cNvPr id="2" name="Slide Number Placeholder 1">
            <a:extLst>
              <a:ext uri="{FF2B5EF4-FFF2-40B4-BE49-F238E27FC236}">
                <a16:creationId xmlns:a16="http://schemas.microsoft.com/office/drawing/2014/main" id="{A3233183-9720-4546-A6D9-EF4B1D0087FA}"/>
              </a:ext>
            </a:extLst>
          </p:cNvPr>
          <p:cNvSpPr>
            <a:spLocks noGrp="1"/>
          </p:cNvSpPr>
          <p:nvPr>
            <p:ph type="sldNum" sz="quarter" idx="10"/>
          </p:nvPr>
        </p:nvSpPr>
        <p:spPr/>
        <p:txBody>
          <a:bodyPr/>
          <a:lstStyle/>
          <a:p>
            <a:fld id="{063B872D-3AE9-4542-A461-B751CD6BB84C}" type="slidenum">
              <a:rPr lang="en-US" smtClean="0"/>
              <a:t>24</a:t>
            </a:fld>
            <a:endParaRPr lang="en-US"/>
          </a:p>
        </p:txBody>
      </p:sp>
    </p:spTree>
    <p:extLst>
      <p:ext uri="{BB962C8B-B14F-4D97-AF65-F5344CB8AC3E}">
        <p14:creationId xmlns:p14="http://schemas.microsoft.com/office/powerpoint/2010/main" val="89678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p:txBody>
          <a:bodyPr/>
          <a:lstStyle/>
          <a:p>
            <a:r>
              <a:rPr lang="en-US">
                <a:solidFill>
                  <a:srgbClr val="1F497D"/>
                </a:solidFill>
                <a:latin typeface="Palatino Linotype"/>
              </a:rPr>
              <a:t>Student Data Structure in PAN</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a:xfrm>
            <a:off x="282960" y="1222376"/>
            <a:ext cx="3322597" cy="4598562"/>
          </a:xfrm>
        </p:spPr>
        <p:style>
          <a:lnRef idx="2">
            <a:schemeClr val="accent1"/>
          </a:lnRef>
          <a:fillRef idx="1">
            <a:schemeClr val="lt1"/>
          </a:fillRef>
          <a:effectRef idx="0">
            <a:schemeClr val="accent1"/>
          </a:effectRef>
          <a:fontRef idx="minor">
            <a:schemeClr val="dk1"/>
          </a:fontRef>
        </p:style>
        <p:txBody>
          <a:bodyPr vert="horz" lIns="91440" tIns="45720" rIns="91440" bIns="45720" numCol="1" rtlCol="0" anchor="t">
            <a:noAutofit/>
          </a:bodyPr>
          <a:lstStyle/>
          <a:p>
            <a:pPr marL="0" indent="0" algn="ctr">
              <a:buNone/>
            </a:pPr>
            <a:r>
              <a:rPr lang="en-US" sz="2600" b="1"/>
              <a:t>Core-level Student Data </a:t>
            </a:r>
            <a:endParaRPr lang="en-US"/>
          </a:p>
          <a:p>
            <a:pPr marL="0" indent="0" algn="ctr">
              <a:buNone/>
            </a:pPr>
            <a:r>
              <a:rPr lang="en-US" sz="2200"/>
              <a:t>First Name, Last Name, Date of Birth, etc.</a:t>
            </a:r>
          </a:p>
          <a:p>
            <a:pPr marL="0" indent="0" algn="ctr">
              <a:buNone/>
            </a:pPr>
            <a:r>
              <a:rPr lang="en-US" sz="2200"/>
              <a:t>Non Administration -specific</a:t>
            </a:r>
          </a:p>
        </p:txBody>
      </p:sp>
      <p:sp>
        <p:nvSpPr>
          <p:cNvPr id="9" name="Content Placeholder 2">
            <a:extLst>
              <a:ext uri="{FF2B5EF4-FFF2-40B4-BE49-F238E27FC236}">
                <a16:creationId xmlns:a16="http://schemas.microsoft.com/office/drawing/2014/main" id="{FC7C9A03-71D3-4262-9DAD-B099A313DFA0}"/>
              </a:ext>
            </a:extLst>
          </p:cNvPr>
          <p:cNvSpPr txBox="1">
            <a:spLocks/>
          </p:cNvSpPr>
          <p:nvPr/>
        </p:nvSpPr>
        <p:spPr>
          <a:xfrm>
            <a:off x="3869933" y="1240419"/>
            <a:ext cx="3411807" cy="459856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numCol="1" rtlCol="0" anchor="t">
            <a:noAutofit/>
          </a:bodyPr>
          <a:lst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3600" kern="1200">
                <a:solidFill>
                  <a:schemeClr val="dk1"/>
                </a:solidFill>
                <a:latin typeface="+mn-lt"/>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dk1"/>
                </a:solidFill>
                <a:latin typeface="+mn-lt"/>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dk1"/>
                </a:solidFill>
                <a:latin typeface="+mn-lt"/>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dk1"/>
                </a:solidFill>
                <a:latin typeface="+mn-lt"/>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2600" b="1"/>
              <a:t>Administration-level Data</a:t>
            </a:r>
            <a:endParaRPr lang="en-US"/>
          </a:p>
          <a:p>
            <a:pPr marL="0" indent="0" algn="ctr">
              <a:buNone/>
            </a:pPr>
            <a:r>
              <a:rPr lang="en-US" sz="2200"/>
              <a:t>Demographic Information, Race/Ethnicity, etc.</a:t>
            </a:r>
          </a:p>
          <a:p>
            <a:pPr marL="0" indent="0" algn="ctr">
              <a:buNone/>
            </a:pPr>
            <a:r>
              <a:rPr lang="en-US" sz="2200"/>
              <a:t>Enrollment</a:t>
            </a:r>
          </a:p>
          <a:p>
            <a:pPr marL="0" indent="0" algn="ctr">
              <a:buNone/>
            </a:pPr>
            <a:r>
              <a:rPr lang="en-US" sz="2200"/>
              <a:t>Administration-specific</a:t>
            </a:r>
            <a:endParaRPr lang="en-US"/>
          </a:p>
        </p:txBody>
      </p:sp>
      <p:sp>
        <p:nvSpPr>
          <p:cNvPr id="10" name="Content Placeholder 2">
            <a:extLst>
              <a:ext uri="{FF2B5EF4-FFF2-40B4-BE49-F238E27FC236}">
                <a16:creationId xmlns:a16="http://schemas.microsoft.com/office/drawing/2014/main" id="{E0AF6168-FB3D-4B5E-8E98-DD87604418C9}"/>
              </a:ext>
            </a:extLst>
          </p:cNvPr>
          <p:cNvSpPr txBox="1">
            <a:spLocks/>
          </p:cNvSpPr>
          <p:nvPr/>
        </p:nvSpPr>
        <p:spPr>
          <a:xfrm>
            <a:off x="7534969" y="1240417"/>
            <a:ext cx="3322597" cy="4598563"/>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numCol="1" rtlCol="0" anchor="t">
            <a:noAutofit/>
          </a:bodyPr>
          <a:lst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3600" kern="1200">
                <a:solidFill>
                  <a:schemeClr val="dk1"/>
                </a:solidFill>
                <a:latin typeface="+mn-lt"/>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dk1"/>
                </a:solidFill>
                <a:latin typeface="+mn-lt"/>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dk1"/>
                </a:solidFill>
                <a:latin typeface="+mn-lt"/>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dk1"/>
                </a:solidFill>
                <a:latin typeface="+mn-lt"/>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2600" b="1"/>
              <a:t>Test-level </a:t>
            </a:r>
            <a:br>
              <a:rPr lang="en-US" sz="2600" b="1"/>
            </a:br>
            <a:r>
              <a:rPr lang="en-US" sz="2600" b="1"/>
              <a:t>Data</a:t>
            </a:r>
            <a:endParaRPr lang="en-US"/>
          </a:p>
          <a:p>
            <a:pPr marL="0" indent="0" algn="ctr">
              <a:buNone/>
            </a:pPr>
            <a:r>
              <a:rPr lang="en-US" sz="2200"/>
              <a:t>Test, PNP, etc.</a:t>
            </a:r>
          </a:p>
          <a:p>
            <a:pPr marL="0" indent="0" algn="ctr">
              <a:buNone/>
            </a:pPr>
            <a:r>
              <a:rPr lang="en-US" sz="2200"/>
              <a:t>Administration-specific</a:t>
            </a:r>
            <a:endParaRPr lang="en-US"/>
          </a:p>
        </p:txBody>
      </p:sp>
      <p:sp>
        <p:nvSpPr>
          <p:cNvPr id="4" name="Slide Number Placeholder 3">
            <a:extLst>
              <a:ext uri="{FF2B5EF4-FFF2-40B4-BE49-F238E27FC236}">
                <a16:creationId xmlns:a16="http://schemas.microsoft.com/office/drawing/2014/main" id="{61922BC8-811D-4417-991F-064FD6FDF36C}"/>
              </a:ext>
            </a:extLst>
          </p:cNvPr>
          <p:cNvSpPr>
            <a:spLocks noGrp="1"/>
          </p:cNvSpPr>
          <p:nvPr>
            <p:ph type="sldNum" sz="quarter" idx="10"/>
          </p:nvPr>
        </p:nvSpPr>
        <p:spPr/>
        <p:txBody>
          <a:bodyPr/>
          <a:lstStyle/>
          <a:p>
            <a:fld id="{A3D1C70C-36A2-44FC-A083-98959550CFF4}" type="slidenum">
              <a:rPr lang="en-US" smtClean="0"/>
              <a:pPr/>
              <a:t>25</a:t>
            </a:fld>
            <a:endParaRPr lang="en-US"/>
          </a:p>
        </p:txBody>
      </p:sp>
    </p:spTree>
    <p:extLst>
      <p:ext uri="{BB962C8B-B14F-4D97-AF65-F5344CB8AC3E}">
        <p14:creationId xmlns:p14="http://schemas.microsoft.com/office/powerpoint/2010/main" val="3611749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89D91-04D7-4C65-BD7D-DC7C414B86AB}"/>
              </a:ext>
            </a:extLst>
          </p:cNvPr>
          <p:cNvSpPr>
            <a:spLocks noGrp="1"/>
          </p:cNvSpPr>
          <p:nvPr>
            <p:ph type="title"/>
          </p:nvPr>
        </p:nvSpPr>
        <p:spPr/>
        <p:txBody>
          <a:bodyPr/>
          <a:lstStyle/>
          <a:p>
            <a:r>
              <a:rPr lang="en-US">
                <a:solidFill>
                  <a:srgbClr val="1F497D"/>
                </a:solidFill>
                <a:latin typeface="Palatino Linotype"/>
              </a:rPr>
              <a:t>Administration Scopes in PAN</a:t>
            </a:r>
          </a:p>
        </p:txBody>
      </p:sp>
      <p:sp>
        <p:nvSpPr>
          <p:cNvPr id="3" name="Content Placeholder 2">
            <a:extLst>
              <a:ext uri="{FF2B5EF4-FFF2-40B4-BE49-F238E27FC236}">
                <a16:creationId xmlns:a16="http://schemas.microsoft.com/office/drawing/2014/main" id="{284282A9-3740-46FE-8CA0-D466EFB5EFBB}"/>
              </a:ext>
            </a:extLst>
          </p:cNvPr>
          <p:cNvSpPr>
            <a:spLocks noGrp="1"/>
          </p:cNvSpPr>
          <p:nvPr>
            <p:ph idx="1"/>
          </p:nvPr>
        </p:nvSpPr>
        <p:spPr>
          <a:xfrm>
            <a:off x="146292" y="1291237"/>
            <a:ext cx="11890272" cy="4846092"/>
          </a:xfrm>
        </p:spPr>
        <p:txBody>
          <a:bodyPr vert="horz" lIns="91440" tIns="45720" rIns="822960" bIns="45720" rtlCol="0" anchor="t">
            <a:noAutofit/>
          </a:bodyPr>
          <a:lstStyle/>
          <a:p>
            <a:pPr marL="0" indent="0">
              <a:buNone/>
            </a:pPr>
            <a:r>
              <a:rPr lang="en-US">
                <a:latin typeface="Palatino Linotype"/>
              </a:rPr>
              <a:t>Two Administration Scopes for Spring 2024</a:t>
            </a:r>
            <a:endParaRPr lang="en-US"/>
          </a:p>
          <a:p>
            <a:pPr marL="971550" lvl="1" indent="-514350">
              <a:buFont typeface="+mj-lt"/>
              <a:buAutoNum type="arabicPeriod"/>
            </a:pPr>
            <a:r>
              <a:rPr lang="en-US">
                <a:latin typeface="Palatino Linotype"/>
              </a:rPr>
              <a:t>NJSLA/NJGPA - ELA/Math Spring 2024</a:t>
            </a:r>
          </a:p>
          <a:p>
            <a:pPr lvl="2"/>
            <a:r>
              <a:rPr lang="en-US">
                <a:latin typeface="Palatino Linotype"/>
              </a:rPr>
              <a:t>One administration scope for two testing windows.</a:t>
            </a:r>
            <a:endParaRPr lang="en-US"/>
          </a:p>
          <a:p>
            <a:pPr lvl="2"/>
            <a:r>
              <a:rPr lang="en-US">
                <a:latin typeface="Palatino Linotype"/>
              </a:rPr>
              <a:t>Manage NJSLA-ELA/M and NJGPA under one administration.</a:t>
            </a:r>
            <a:endParaRPr lang="en-US"/>
          </a:p>
          <a:p>
            <a:pPr lvl="2"/>
            <a:r>
              <a:rPr lang="en-US">
                <a:latin typeface="Palatino Linotype"/>
              </a:rPr>
              <a:t>Review the </a:t>
            </a:r>
            <a:r>
              <a:rPr lang="en-US" b="1">
                <a:latin typeface="Palatino Linotype"/>
              </a:rPr>
              <a:t>Spring 2024 Administration Key Dates </a:t>
            </a:r>
            <a:r>
              <a:rPr lang="en-US">
                <a:latin typeface="Palatino Linotype"/>
              </a:rPr>
              <a:t>available on the </a:t>
            </a:r>
            <a:r>
              <a:rPr lang="en-US">
                <a:latin typeface="Palatino Linotype"/>
                <a:hlinkClick r:id="rId3"/>
              </a:rPr>
              <a:t>NJSLA/NJGPA Resources for Districts webpage</a:t>
            </a:r>
            <a:r>
              <a:rPr lang="en-US">
                <a:latin typeface="Palatino Linotype"/>
              </a:rPr>
              <a:t> for different deadlines/windows for each administration.</a:t>
            </a:r>
          </a:p>
          <a:p>
            <a:pPr marL="971550" lvl="1" indent="-514350">
              <a:buFont typeface="+mj-lt"/>
              <a:buAutoNum type="arabicPeriod"/>
            </a:pPr>
            <a:r>
              <a:rPr lang="en-US">
                <a:latin typeface="Palatino Linotype"/>
              </a:rPr>
              <a:t>NJSLA - Science Spring 2024</a:t>
            </a:r>
          </a:p>
        </p:txBody>
      </p:sp>
      <p:sp>
        <p:nvSpPr>
          <p:cNvPr id="4" name="Slide Number Placeholder 3">
            <a:extLst>
              <a:ext uri="{FF2B5EF4-FFF2-40B4-BE49-F238E27FC236}">
                <a16:creationId xmlns:a16="http://schemas.microsoft.com/office/drawing/2014/main" id="{573E2761-BB20-4513-B2E0-B342CA0A37D2}"/>
              </a:ext>
            </a:extLst>
          </p:cNvPr>
          <p:cNvSpPr>
            <a:spLocks noGrp="1"/>
          </p:cNvSpPr>
          <p:nvPr>
            <p:ph type="sldNum" sz="quarter" idx="12"/>
          </p:nvPr>
        </p:nvSpPr>
        <p:spPr/>
        <p:txBody>
          <a:bodyPr/>
          <a:lstStyle/>
          <a:p>
            <a:fld id="{A3D1C70C-36A2-44FC-A083-98959550CFF4}" type="slidenum">
              <a:rPr lang="en-US" smtClean="0"/>
              <a:t>26</a:t>
            </a:fld>
            <a:endParaRPr lang="en-US"/>
          </a:p>
        </p:txBody>
      </p:sp>
    </p:spTree>
    <p:extLst>
      <p:ext uri="{BB962C8B-B14F-4D97-AF65-F5344CB8AC3E}">
        <p14:creationId xmlns:p14="http://schemas.microsoft.com/office/powerpoint/2010/main" val="821726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A08B4-F691-44C9-BE6E-F89EAEEAF3A5}"/>
              </a:ext>
            </a:extLst>
          </p:cNvPr>
          <p:cNvSpPr>
            <a:spLocks noGrp="1"/>
          </p:cNvSpPr>
          <p:nvPr>
            <p:ph type="title"/>
          </p:nvPr>
        </p:nvSpPr>
        <p:spPr/>
        <p:txBody>
          <a:bodyPr/>
          <a:lstStyle/>
          <a:p>
            <a:r>
              <a:rPr lang="en-US">
                <a:solidFill>
                  <a:srgbClr val="1F497D"/>
                </a:solidFill>
                <a:latin typeface="Palatino Linotype"/>
              </a:rPr>
              <a:t>Student Data</a:t>
            </a:r>
          </a:p>
        </p:txBody>
      </p:sp>
      <p:sp>
        <p:nvSpPr>
          <p:cNvPr id="3" name="Content Placeholder 2">
            <a:extLst>
              <a:ext uri="{FF2B5EF4-FFF2-40B4-BE49-F238E27FC236}">
                <a16:creationId xmlns:a16="http://schemas.microsoft.com/office/drawing/2014/main" id="{71FABFFD-188E-49F2-9FF3-5002D5F41A5A}"/>
              </a:ext>
            </a:extLst>
          </p:cNvPr>
          <p:cNvSpPr>
            <a:spLocks noGrp="1"/>
          </p:cNvSpPr>
          <p:nvPr>
            <p:ph idx="1"/>
          </p:nvPr>
        </p:nvSpPr>
        <p:spPr>
          <a:xfrm>
            <a:off x="146292" y="1281944"/>
            <a:ext cx="11890272" cy="4765260"/>
          </a:xfrm>
        </p:spPr>
        <p:txBody>
          <a:bodyPr vert="horz" lIns="91440" tIns="45720" rIns="822960" bIns="45720" rtlCol="0" anchor="t">
            <a:noAutofit/>
          </a:bodyPr>
          <a:lstStyle/>
          <a:p>
            <a:r>
              <a:rPr lang="en-US" sz="2200">
                <a:latin typeface="Palatino Linotype"/>
              </a:rPr>
              <a:t>Data submitted to NJ SMART by </a:t>
            </a:r>
            <a:r>
              <a:rPr lang="en-US" sz="2200" b="1">
                <a:latin typeface="Palatino Linotype"/>
              </a:rPr>
              <a:t>December 5, 2023</a:t>
            </a:r>
            <a:r>
              <a:rPr lang="en-US" sz="2200">
                <a:latin typeface="Palatino Linotype"/>
              </a:rPr>
              <a:t> will be uploaded into PAN by NJDOE.</a:t>
            </a:r>
          </a:p>
          <a:p>
            <a:r>
              <a:rPr lang="en-US" sz="2200">
                <a:latin typeface="Palatino Linotype"/>
              </a:rPr>
              <a:t>Starting on </a:t>
            </a:r>
            <a:r>
              <a:rPr lang="en-US" sz="2200" b="1">
                <a:latin typeface="Palatino Linotype"/>
              </a:rPr>
              <a:t>January 23, 2024,</a:t>
            </a:r>
            <a:r>
              <a:rPr lang="en-US" sz="2200">
                <a:latin typeface="Palatino Linotype"/>
              </a:rPr>
              <a:t> Districts/Schools will have the ability to update Student Registration in PAN.</a:t>
            </a:r>
          </a:p>
          <a:p>
            <a:r>
              <a:rPr lang="en-US" sz="2200">
                <a:latin typeface="Palatino Linotype"/>
              </a:rPr>
              <a:t>Enrollment counts used to calculate materials quantities for the NJSLA initial distribution will be locked on </a:t>
            </a:r>
            <a:r>
              <a:rPr lang="en-US" sz="2200" b="1">
                <a:latin typeface="Palatino Linotype"/>
              </a:rPr>
              <a:t>March 8, 2024</a:t>
            </a:r>
            <a:r>
              <a:rPr lang="en-US" sz="2200">
                <a:latin typeface="Palatino Linotype"/>
              </a:rPr>
              <a:t>. Student Registration can be updated up to the end of the testing windows*.</a:t>
            </a:r>
            <a:endParaRPr lang="en-US" sz="2200"/>
          </a:p>
          <a:p>
            <a:pPr marL="0" indent="0">
              <a:buNone/>
            </a:pPr>
            <a:r>
              <a:rPr lang="en-US" sz="2200">
                <a:latin typeface="Palatino Linotype"/>
              </a:rPr>
              <a:t>*</a:t>
            </a:r>
            <a:r>
              <a:rPr lang="en-US" sz="2200" b="1">
                <a:latin typeface="Palatino Linotype"/>
              </a:rPr>
              <a:t>Note</a:t>
            </a:r>
            <a:r>
              <a:rPr lang="en-US" sz="2200">
                <a:latin typeface="Palatino Linotype"/>
              </a:rPr>
              <a:t>: Refer to</a:t>
            </a:r>
            <a:r>
              <a:rPr lang="en-US" sz="2200" b="1">
                <a:latin typeface="Palatino Linotype"/>
              </a:rPr>
              <a:t> </a:t>
            </a:r>
            <a:r>
              <a:rPr lang="en-US" sz="2200">
                <a:latin typeface="Palatino Linotype"/>
              </a:rPr>
              <a:t>the key dates document for different windows by administration. View </a:t>
            </a:r>
            <a:r>
              <a:rPr lang="en-US" sz="2200" b="1">
                <a:latin typeface="Palatino Linotype"/>
              </a:rPr>
              <a:t>Spring 2024 Administration Key Dates</a:t>
            </a:r>
            <a:r>
              <a:rPr lang="en-US" sz="2200">
                <a:latin typeface="Palatino Linotype"/>
              </a:rPr>
              <a:t> available on the </a:t>
            </a:r>
            <a:r>
              <a:rPr lang="en-US" sz="2200">
                <a:latin typeface="Palatino Linotype"/>
                <a:hlinkClick r:id="rId3"/>
              </a:rPr>
              <a:t>NJSLA/NJGPA Resources for Districts webpage</a:t>
            </a:r>
            <a:r>
              <a:rPr lang="en-US" sz="2200">
                <a:latin typeface="Palatino Linotype"/>
              </a:rPr>
              <a:t> </a:t>
            </a:r>
            <a:r>
              <a:rPr lang="sv-SE" sz="2200">
                <a:latin typeface="Palatino Linotype"/>
              </a:rPr>
              <a:t>for different deadlines/windows for each administration.</a:t>
            </a:r>
          </a:p>
        </p:txBody>
      </p:sp>
      <p:sp>
        <p:nvSpPr>
          <p:cNvPr id="4" name="Slide Number Placeholder 3">
            <a:extLst>
              <a:ext uri="{FF2B5EF4-FFF2-40B4-BE49-F238E27FC236}">
                <a16:creationId xmlns:a16="http://schemas.microsoft.com/office/drawing/2014/main" id="{7127B314-D4EA-4B18-B909-667F7E11250C}"/>
              </a:ext>
            </a:extLst>
          </p:cNvPr>
          <p:cNvSpPr>
            <a:spLocks noGrp="1"/>
          </p:cNvSpPr>
          <p:nvPr>
            <p:ph type="sldNum" sz="quarter" idx="12"/>
          </p:nvPr>
        </p:nvSpPr>
        <p:spPr/>
        <p:txBody>
          <a:bodyPr/>
          <a:lstStyle/>
          <a:p>
            <a:fld id="{A3D1C70C-36A2-44FC-A083-98959550CFF4}" type="slidenum">
              <a:rPr lang="en-US" smtClean="0"/>
              <a:t>27</a:t>
            </a:fld>
            <a:endParaRPr lang="en-US"/>
          </a:p>
        </p:txBody>
      </p:sp>
    </p:spTree>
    <p:extLst>
      <p:ext uri="{BB962C8B-B14F-4D97-AF65-F5344CB8AC3E}">
        <p14:creationId xmlns:p14="http://schemas.microsoft.com/office/powerpoint/2010/main" val="1690254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A08B4-F691-44C9-BE6E-F89EAEEAF3A5}"/>
              </a:ext>
            </a:extLst>
          </p:cNvPr>
          <p:cNvSpPr>
            <a:spLocks noGrp="1"/>
          </p:cNvSpPr>
          <p:nvPr>
            <p:ph type="title"/>
          </p:nvPr>
        </p:nvSpPr>
        <p:spPr/>
        <p:txBody>
          <a:bodyPr/>
          <a:lstStyle/>
          <a:p>
            <a:r>
              <a:rPr lang="en-US">
                <a:solidFill>
                  <a:srgbClr val="1F497D"/>
                </a:solidFill>
                <a:latin typeface="Palatino Linotype"/>
              </a:rPr>
              <a:t>Paper Testing</a:t>
            </a:r>
            <a:endParaRPr lang="en-US">
              <a:solidFill>
                <a:srgbClr val="1F497D"/>
              </a:solidFill>
            </a:endParaRPr>
          </a:p>
        </p:txBody>
      </p:sp>
      <p:sp>
        <p:nvSpPr>
          <p:cNvPr id="3" name="Content Placeholder 2">
            <a:extLst>
              <a:ext uri="{FF2B5EF4-FFF2-40B4-BE49-F238E27FC236}">
                <a16:creationId xmlns:a16="http://schemas.microsoft.com/office/drawing/2014/main" id="{71FABFFD-188E-49F2-9FF3-5002D5F41A5A}"/>
              </a:ext>
            </a:extLst>
          </p:cNvPr>
          <p:cNvSpPr>
            <a:spLocks noGrp="1"/>
          </p:cNvSpPr>
          <p:nvPr>
            <p:ph idx="1"/>
          </p:nvPr>
        </p:nvSpPr>
        <p:spPr>
          <a:xfrm>
            <a:off x="146292" y="1033371"/>
            <a:ext cx="11890272" cy="5022558"/>
          </a:xfrm>
        </p:spPr>
        <p:txBody>
          <a:bodyPr vert="horz" lIns="91440" tIns="45720" rIns="822960" bIns="45720" rtlCol="0" anchor="t">
            <a:noAutofit/>
          </a:bodyPr>
          <a:lstStyle/>
          <a:p>
            <a:pPr marL="0" indent="0">
              <a:buNone/>
            </a:pPr>
            <a:r>
              <a:rPr lang="en-US" sz="2000">
                <a:latin typeface="Palatino Linotype"/>
              </a:rPr>
              <a:t>Answer documents are no longer used for paper-based testing. Instead, students write their answers in their test booklet. All student responses recorded in the student’s paper test booklet must be transcribed into TestNav based on the </a:t>
            </a:r>
            <a:r>
              <a:rPr lang="en-US" sz="2000" b="1" i="1">
                <a:latin typeface="Palatino Linotype"/>
              </a:rPr>
              <a:t>NJSLA/NJGPA Accommodated Paper-Tests Procedures </a:t>
            </a:r>
            <a:r>
              <a:rPr lang="en-US" sz="2000">
                <a:latin typeface="Palatino Linotype"/>
              </a:rPr>
              <a:t>guidance document available at the </a:t>
            </a:r>
            <a:r>
              <a:rPr lang="en-US" sz="2000">
                <a:latin typeface="Palatino Linotype"/>
                <a:hlinkClick r:id="rId3"/>
              </a:rPr>
              <a:t>New Jersey Assessments Resource Center</a:t>
            </a:r>
            <a:r>
              <a:rPr lang="en-US" sz="2000">
                <a:latin typeface="Palatino Linotype"/>
              </a:rPr>
              <a:t>, located under </a:t>
            </a:r>
            <a:r>
              <a:rPr lang="en-US" sz="2000" b="1">
                <a:latin typeface="Palatino Linotype"/>
              </a:rPr>
              <a:t>Educator Resources &gt; Test Administration Resources &gt;</a:t>
            </a:r>
            <a:r>
              <a:rPr lang="en-US" sz="2000">
                <a:latin typeface="Palatino Linotype"/>
              </a:rPr>
              <a:t> </a:t>
            </a:r>
            <a:r>
              <a:rPr lang="en-US" sz="2000" b="1">
                <a:latin typeface="Palatino Linotype"/>
              </a:rPr>
              <a:t>Testing Resources.</a:t>
            </a:r>
            <a:r>
              <a:rPr lang="en-US" sz="2000">
                <a:latin typeface="Palatino Linotype"/>
              </a:rPr>
              <a:t> </a:t>
            </a:r>
            <a:endParaRPr lang="en-US" sz="2000"/>
          </a:p>
          <a:p>
            <a:pPr marL="0" indent="0">
              <a:buNone/>
            </a:pPr>
            <a:r>
              <a:rPr lang="en-US" sz="2000">
                <a:latin typeface="Palatino Linotype"/>
              </a:rPr>
              <a:t>A few items to note:</a:t>
            </a:r>
          </a:p>
          <a:p>
            <a:pPr marL="457200" indent="-457200">
              <a:spcBef>
                <a:spcPts val="500"/>
              </a:spcBef>
            </a:pPr>
            <a:r>
              <a:rPr lang="en-US" sz="2000">
                <a:latin typeface="Palatino Linotype"/>
              </a:rPr>
              <a:t>Student test format must be set to Online. Districts may need to review their student data information systems and update valid values for this field. </a:t>
            </a:r>
          </a:p>
          <a:p>
            <a:pPr marL="457200" indent="-457200">
              <a:spcBef>
                <a:spcPts val="500"/>
              </a:spcBef>
            </a:pPr>
            <a:r>
              <a:rPr lang="en-US" sz="2000">
                <a:latin typeface="Palatino Linotype"/>
              </a:rPr>
              <a:t>Districts must set up a “Transcription English,” “Transcription Spanish,” or “Transcription Braille” test session and add the test registrations. </a:t>
            </a:r>
          </a:p>
          <a:p>
            <a:pPr marL="457200" indent="-457200">
              <a:spcBef>
                <a:spcPts val="500"/>
              </a:spcBef>
            </a:pPr>
            <a:r>
              <a:rPr lang="en-US" sz="2000">
                <a:latin typeface="Palatino Linotype"/>
              </a:rPr>
              <a:t>Students that do not have responses transcribed into TestNav by the established deadline will not receive a valid scale score.</a:t>
            </a:r>
          </a:p>
          <a:p>
            <a:pPr marL="342900" indent="-342900">
              <a:lnSpc>
                <a:spcPct val="100000"/>
              </a:lnSpc>
              <a:spcBef>
                <a:spcPts val="0"/>
              </a:spcBef>
              <a:spcAft>
                <a:spcPts val="600"/>
              </a:spcAft>
            </a:pPr>
            <a:endParaRPr lang="en-US" sz="2000"/>
          </a:p>
          <a:p>
            <a:pPr marL="0" indent="0">
              <a:buNone/>
            </a:pPr>
            <a:endParaRPr lang="en-US" sz="2000"/>
          </a:p>
        </p:txBody>
      </p:sp>
      <p:sp>
        <p:nvSpPr>
          <p:cNvPr id="4" name="Slide Number Placeholder 3">
            <a:extLst>
              <a:ext uri="{FF2B5EF4-FFF2-40B4-BE49-F238E27FC236}">
                <a16:creationId xmlns:a16="http://schemas.microsoft.com/office/drawing/2014/main" id="{7127B314-D4EA-4B18-B909-667F7E11250C}"/>
              </a:ext>
            </a:extLst>
          </p:cNvPr>
          <p:cNvSpPr>
            <a:spLocks noGrp="1"/>
          </p:cNvSpPr>
          <p:nvPr>
            <p:ph type="sldNum" sz="quarter" idx="12"/>
          </p:nvPr>
        </p:nvSpPr>
        <p:spPr/>
        <p:txBody>
          <a:bodyPr/>
          <a:lstStyle/>
          <a:p>
            <a:fld id="{A3D1C70C-36A2-44FC-A083-98959550CFF4}" type="slidenum">
              <a:rPr lang="en-US" smtClean="0"/>
              <a:t>28</a:t>
            </a:fld>
            <a:endParaRPr lang="en-US"/>
          </a:p>
        </p:txBody>
      </p:sp>
    </p:spTree>
    <p:extLst>
      <p:ext uri="{BB962C8B-B14F-4D97-AF65-F5344CB8AC3E}">
        <p14:creationId xmlns:p14="http://schemas.microsoft.com/office/powerpoint/2010/main" val="4236345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a:xfrm>
            <a:off x="1256841" y="547129"/>
            <a:ext cx="10096959" cy="579346"/>
          </a:xfrm>
        </p:spPr>
        <p:txBody>
          <a:bodyPr/>
          <a:lstStyle/>
          <a:p>
            <a:r>
              <a:rPr lang="en-US" sz="2700">
                <a:solidFill>
                  <a:srgbClr val="1F497D"/>
                </a:solidFill>
                <a:latin typeface="Palatino Linotype"/>
              </a:rPr>
              <a:t>Student Data Management in PAN – Paper Testing (1 of 3)</a:t>
            </a:r>
          </a:p>
        </p:txBody>
      </p:sp>
      <p:sp>
        <p:nvSpPr>
          <p:cNvPr id="6" name="Text Placeholder 5">
            <a:extLst>
              <a:ext uri="{FF2B5EF4-FFF2-40B4-BE49-F238E27FC236}">
                <a16:creationId xmlns:a16="http://schemas.microsoft.com/office/drawing/2014/main" id="{A120A105-F5CB-E207-7EA9-4EC0CE14E1D9}"/>
              </a:ext>
            </a:extLst>
          </p:cNvPr>
          <p:cNvSpPr>
            <a:spLocks noGrp="1"/>
          </p:cNvSpPr>
          <p:nvPr>
            <p:ph sz="quarter" idx="11"/>
          </p:nvPr>
        </p:nvSpPr>
        <p:spPr>
          <a:xfrm>
            <a:off x="160864" y="1134585"/>
            <a:ext cx="11827935" cy="1221154"/>
          </a:xfrm>
        </p:spPr>
        <p:txBody>
          <a:bodyPr vert="horz" lIns="91440" tIns="45720" rIns="822960" bIns="45720" rtlCol="0" anchor="t">
            <a:noAutofit/>
          </a:bodyPr>
          <a:lstStyle/>
          <a:p>
            <a:pPr>
              <a:lnSpc>
                <a:spcPct val="128000"/>
              </a:lnSpc>
            </a:pPr>
            <a:r>
              <a:rPr lang="en-US" sz="2000">
                <a:latin typeface="Palatino Linotype"/>
              </a:rPr>
              <a:t>Students must be registered with Test Format set as Online and the following fields populated based on the specific paper accommodation type needed. See the table below for information regarding PNP field requirements for each paper-based testing format. </a:t>
            </a:r>
          </a:p>
        </p:txBody>
      </p:sp>
      <p:graphicFrame>
        <p:nvGraphicFramePr>
          <p:cNvPr id="8" name="Table 8">
            <a:extLst>
              <a:ext uri="{FF2B5EF4-FFF2-40B4-BE49-F238E27FC236}">
                <a16:creationId xmlns:a16="http://schemas.microsoft.com/office/drawing/2014/main" id="{C72E4A9C-61DD-B453-EE05-CC1FDD414B3D}"/>
              </a:ext>
            </a:extLst>
          </p:cNvPr>
          <p:cNvGraphicFramePr>
            <a:graphicFrameLocks noGrp="1"/>
          </p:cNvGraphicFramePr>
          <p:nvPr>
            <p:ph type="tbl" sz="quarter" idx="12"/>
            <p:extLst>
              <p:ext uri="{D42A27DB-BD31-4B8C-83A1-F6EECF244321}">
                <p14:modId xmlns:p14="http://schemas.microsoft.com/office/powerpoint/2010/main" val="3860968177"/>
              </p:ext>
            </p:extLst>
          </p:nvPr>
        </p:nvGraphicFramePr>
        <p:xfrm>
          <a:off x="203201" y="2396971"/>
          <a:ext cx="11863384" cy="3618561"/>
        </p:xfrm>
        <a:graphic>
          <a:graphicData uri="http://schemas.openxmlformats.org/drawingml/2006/table">
            <a:tbl>
              <a:tblPr firstRow="1" bandRow="1">
                <a:tableStyleId>{5C22544A-7EE6-4342-B048-85BDC9FD1C3A}</a:tableStyleId>
              </a:tblPr>
              <a:tblGrid>
                <a:gridCol w="3071090">
                  <a:extLst>
                    <a:ext uri="{9D8B030D-6E8A-4147-A177-3AD203B41FA5}">
                      <a16:colId xmlns:a16="http://schemas.microsoft.com/office/drawing/2014/main" val="2208677115"/>
                    </a:ext>
                  </a:extLst>
                </a:gridCol>
                <a:gridCol w="8792294">
                  <a:extLst>
                    <a:ext uri="{9D8B030D-6E8A-4147-A177-3AD203B41FA5}">
                      <a16:colId xmlns:a16="http://schemas.microsoft.com/office/drawing/2014/main" val="2155422833"/>
                    </a:ext>
                  </a:extLst>
                </a:gridCol>
              </a:tblGrid>
              <a:tr h="430161">
                <a:tc>
                  <a:txBody>
                    <a:bodyPr/>
                    <a:lstStyle/>
                    <a:p>
                      <a:r>
                        <a:rPr lang="en-US"/>
                        <a:t>Paper Testing Format</a:t>
                      </a:r>
                    </a:p>
                  </a:txBody>
                  <a:tcPr>
                    <a:lnL w="12700">
                      <a:solidFill>
                        <a:schemeClr val="tx1"/>
                      </a:solidFill>
                    </a:lnL>
                    <a:lnT w="12700">
                      <a:solidFill>
                        <a:schemeClr val="tx1"/>
                      </a:solidFill>
                    </a:lnT>
                    <a:lnB w="12700">
                      <a:solidFill>
                        <a:schemeClr val="tx1"/>
                      </a:solidFill>
                    </a:lnB>
                    <a:solidFill>
                      <a:srgbClr val="203864"/>
                    </a:solidFill>
                  </a:tcPr>
                </a:tc>
                <a:tc>
                  <a:txBody>
                    <a:bodyPr/>
                    <a:lstStyle/>
                    <a:p>
                      <a:r>
                        <a:rPr lang="en-US"/>
                        <a:t>PNP Field Requirement(s)</a:t>
                      </a:r>
                    </a:p>
                  </a:txBody>
                  <a:tcPr>
                    <a:lnR w="12700">
                      <a:solidFill>
                        <a:schemeClr val="tx1"/>
                      </a:solidFill>
                    </a:lnR>
                    <a:lnT w="12700">
                      <a:solidFill>
                        <a:schemeClr val="tx1"/>
                      </a:solidFill>
                    </a:lnT>
                    <a:lnB w="12700">
                      <a:solidFill>
                        <a:schemeClr val="tx1"/>
                      </a:solidFill>
                    </a:lnB>
                    <a:solidFill>
                      <a:schemeClr val="accent1">
                        <a:lumMod val="50000"/>
                      </a:schemeClr>
                    </a:solidFill>
                  </a:tcPr>
                </a:tc>
                <a:extLst>
                  <a:ext uri="{0D108BD9-81ED-4DB2-BD59-A6C34878D82A}">
                    <a16:rowId xmlns:a16="http://schemas.microsoft.com/office/drawing/2014/main" val="4165020371"/>
                  </a:ext>
                </a:extLst>
              </a:tr>
              <a:tr h="427181">
                <a:tc>
                  <a:txBody>
                    <a:bodyPr/>
                    <a:lstStyle/>
                    <a:p>
                      <a:pPr marL="0" marR="0" lvl="1" indent="0" algn="l">
                        <a:lnSpc>
                          <a:spcPct val="108000"/>
                        </a:lnSpc>
                        <a:spcBef>
                          <a:spcPts val="0"/>
                        </a:spcBef>
                        <a:spcAft>
                          <a:spcPts val="0"/>
                        </a:spcAft>
                        <a:buNone/>
                      </a:pPr>
                      <a:r>
                        <a:rPr lang="en-US" sz="1600" b="1" i="0" u="none" strike="noStrike" noProof="0">
                          <a:latin typeface="Palatino Linotype"/>
                        </a:rPr>
                        <a:t>Paper</a:t>
                      </a:r>
                      <a:endParaRPr lang="en-US" sz="1600" b="0" i="0" u="none" strike="noStrike" noProof="0">
                        <a:latin typeface="Palatino Linotype"/>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CFD5EA"/>
                    </a:solidFill>
                  </a:tcPr>
                </a:tc>
                <a:tc>
                  <a:txBody>
                    <a:bodyPr/>
                    <a:lstStyle/>
                    <a:p>
                      <a:pPr marL="285750" lvl="0" indent="-285750">
                        <a:buFont typeface="Arial"/>
                        <a:buChar char="•"/>
                      </a:pPr>
                      <a:r>
                        <a:rPr lang="en-US" sz="1600" b="0" i="0" u="none" strike="noStrike" noProof="0">
                          <a:latin typeface="Palatino Linotype"/>
                        </a:rPr>
                        <a:t>Test Format = O (Online)</a:t>
                      </a:r>
                    </a:p>
                    <a:p>
                      <a:pPr marL="285750" lvl="0" indent="-285750">
                        <a:buFont typeface="Arial"/>
                        <a:buChar char="•"/>
                      </a:pPr>
                      <a:r>
                        <a:rPr lang="en-US" sz="1600" b="0" i="0" u="none" strike="noStrike" noProof="0">
                          <a:latin typeface="Palatino Linotype"/>
                        </a:rPr>
                        <a:t>Alternate Representation - Paper Test = Y</a:t>
                      </a:r>
                      <a:endParaRPr lang="en-US" sz="1600"/>
                    </a:p>
                  </a:txBody>
                  <a:tcPr>
                    <a:lnL w="12700">
                      <a:solidFill>
                        <a:schemeClr val="tx1"/>
                      </a:solidFill>
                    </a:lnL>
                    <a:lnR w="12700">
                      <a:solidFill>
                        <a:schemeClr val="tx1"/>
                      </a:solidFill>
                    </a:lnR>
                    <a:lnT w="12700">
                      <a:solidFill>
                        <a:schemeClr val="tx1"/>
                      </a:solidFill>
                    </a:lnT>
                    <a:lnB w="12700">
                      <a:solidFill>
                        <a:schemeClr val="tx1"/>
                      </a:solidFill>
                    </a:lnB>
                    <a:solidFill>
                      <a:srgbClr val="CFD5EA"/>
                    </a:solidFill>
                  </a:tcPr>
                </a:tc>
                <a:extLst>
                  <a:ext uri="{0D108BD9-81ED-4DB2-BD59-A6C34878D82A}">
                    <a16:rowId xmlns:a16="http://schemas.microsoft.com/office/drawing/2014/main" val="1210274479"/>
                  </a:ext>
                </a:extLst>
              </a:tr>
              <a:tr h="370840">
                <a:tc>
                  <a:txBody>
                    <a:bodyPr/>
                    <a:lstStyle/>
                    <a:p>
                      <a:pPr lvl="0">
                        <a:buNone/>
                      </a:pPr>
                      <a:r>
                        <a:rPr lang="en-US" sz="1600" b="1" i="0" u="none" strike="noStrike" noProof="0">
                          <a:latin typeface="Palatino Linotype"/>
                        </a:rPr>
                        <a:t>Large Print</a:t>
                      </a:r>
                      <a:endParaRPr lang="en-US" sz="1600"/>
                    </a:p>
                  </a:txBody>
                  <a:tcPr>
                    <a:lnL w="12700">
                      <a:solidFill>
                        <a:schemeClr val="tx1"/>
                      </a:solidFill>
                    </a:lnL>
                    <a:lnR w="12700">
                      <a:solidFill>
                        <a:schemeClr val="tx1"/>
                      </a:solidFill>
                    </a:lnR>
                    <a:lnT w="12700">
                      <a:solidFill>
                        <a:schemeClr val="tx1"/>
                      </a:solidFill>
                    </a:lnT>
                    <a:lnB w="12700">
                      <a:solidFill>
                        <a:schemeClr val="tx1"/>
                      </a:solidFill>
                    </a:lnB>
                    <a:solidFill>
                      <a:srgbClr val="E9EBF5"/>
                    </a:solidFill>
                  </a:tcPr>
                </a:tc>
                <a:tc>
                  <a:txBody>
                    <a:bodyPr/>
                    <a:lstStyle/>
                    <a:p>
                      <a:pPr marL="285750" marR="0" lvl="2" indent="-285750" algn="l" defTabSz="914400" rtl="0" eaLnBrk="1" fontAlgn="auto" latinLnBrk="0" hangingPunct="1">
                        <a:lnSpc>
                          <a:spcPct val="108000"/>
                        </a:lnSpc>
                        <a:spcBef>
                          <a:spcPts val="0"/>
                        </a:spcBef>
                        <a:spcAft>
                          <a:spcPts val="0"/>
                        </a:spcAft>
                        <a:buClr>
                          <a:srgbClr val="000000"/>
                        </a:buClr>
                        <a:buSzTx/>
                        <a:buFont typeface="Arial"/>
                        <a:buChar char="•"/>
                        <a:tabLst/>
                        <a:defRPr/>
                      </a:pPr>
                      <a:r>
                        <a:rPr lang="en-US" sz="1600" b="0" i="0" u="none" strike="noStrike" noProof="0">
                          <a:latin typeface="+mn-lt"/>
                        </a:rPr>
                        <a:t>Test Format = O (Online)</a:t>
                      </a:r>
                    </a:p>
                    <a:p>
                      <a:pPr marL="285750" marR="0" lvl="2" indent="-285750" algn="l">
                        <a:lnSpc>
                          <a:spcPct val="108000"/>
                        </a:lnSpc>
                        <a:spcBef>
                          <a:spcPts val="0"/>
                        </a:spcBef>
                        <a:spcAft>
                          <a:spcPts val="0"/>
                        </a:spcAft>
                        <a:buClr>
                          <a:srgbClr val="000000"/>
                        </a:buClr>
                        <a:buFont typeface="Arial"/>
                        <a:buChar char="•"/>
                      </a:pPr>
                      <a:r>
                        <a:rPr lang="en-US" sz="1600" b="0" i="0" u="none" strike="noStrike" noProof="0">
                          <a:latin typeface="Palatino Linotype"/>
                        </a:rPr>
                        <a:t>Alternate Representation - Paper Test = Y</a:t>
                      </a:r>
                    </a:p>
                    <a:p>
                      <a:pPr marL="285750" marR="0" lvl="2" indent="-285750" algn="l">
                        <a:lnSpc>
                          <a:spcPct val="108000"/>
                        </a:lnSpc>
                        <a:spcBef>
                          <a:spcPts val="0"/>
                        </a:spcBef>
                        <a:spcAft>
                          <a:spcPts val="0"/>
                        </a:spcAft>
                        <a:buClr>
                          <a:srgbClr val="000000"/>
                        </a:buClr>
                        <a:buFont typeface="Arial"/>
                        <a:buChar char="•"/>
                      </a:pPr>
                      <a:r>
                        <a:rPr lang="en-US" sz="1600" b="0" i="0" u="none" strike="noStrike" noProof="0">
                          <a:latin typeface="Palatino Linotype"/>
                        </a:rPr>
                        <a:t>Large Print = Y</a:t>
                      </a:r>
                      <a:endParaRPr lang="en-US" sz="1600"/>
                    </a:p>
                  </a:txBody>
                  <a:tcPr>
                    <a:lnL w="12700">
                      <a:solidFill>
                        <a:schemeClr val="tx1"/>
                      </a:solidFill>
                    </a:lnL>
                    <a:lnR w="12700">
                      <a:solidFill>
                        <a:schemeClr val="tx1"/>
                      </a:solidFill>
                    </a:lnR>
                    <a:lnT w="12700">
                      <a:solidFill>
                        <a:schemeClr val="tx1"/>
                      </a:solidFill>
                    </a:lnT>
                    <a:lnB w="12700">
                      <a:solidFill>
                        <a:schemeClr val="tx1"/>
                      </a:solidFill>
                    </a:lnB>
                    <a:solidFill>
                      <a:srgbClr val="E9EBF5"/>
                    </a:solidFill>
                  </a:tcPr>
                </a:tc>
                <a:extLst>
                  <a:ext uri="{0D108BD9-81ED-4DB2-BD59-A6C34878D82A}">
                    <a16:rowId xmlns:a16="http://schemas.microsoft.com/office/drawing/2014/main" val="1624238761"/>
                  </a:ext>
                </a:extLst>
              </a:tr>
              <a:tr h="370839">
                <a:tc>
                  <a:txBody>
                    <a:bodyPr/>
                    <a:lstStyle/>
                    <a:p>
                      <a:pPr lvl="0">
                        <a:buNone/>
                      </a:pPr>
                      <a:r>
                        <a:rPr lang="en-US" sz="1600" b="1" i="0" u="none" strike="noStrike" noProof="0">
                          <a:latin typeface="Palatino Linotype"/>
                        </a:rPr>
                        <a:t>Human Reader/Signer</a:t>
                      </a:r>
                      <a:endParaRPr lang="en-US" sz="1600"/>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285750" marR="0" lvl="2" indent="-285750" algn="l" defTabSz="914400" rtl="0" eaLnBrk="1" fontAlgn="auto" latinLnBrk="0" hangingPunct="1">
                        <a:lnSpc>
                          <a:spcPct val="108000"/>
                        </a:lnSpc>
                        <a:spcBef>
                          <a:spcPts val="0"/>
                        </a:spcBef>
                        <a:spcAft>
                          <a:spcPts val="0"/>
                        </a:spcAft>
                        <a:buClr>
                          <a:srgbClr val="000000"/>
                        </a:buClr>
                        <a:buSzTx/>
                        <a:buFont typeface="Arial"/>
                        <a:buChar char="•"/>
                        <a:tabLst/>
                        <a:defRPr/>
                      </a:pPr>
                      <a:r>
                        <a:rPr lang="en-US" sz="1600" b="0" i="0" u="none" strike="noStrike" noProof="0">
                          <a:latin typeface="+mn-lt"/>
                        </a:rPr>
                        <a:t>Test Format = O (Online)</a:t>
                      </a:r>
                    </a:p>
                    <a:p>
                      <a:pPr marL="285750" marR="0" lvl="2" indent="-285750" algn="l">
                        <a:lnSpc>
                          <a:spcPct val="108000"/>
                        </a:lnSpc>
                        <a:spcBef>
                          <a:spcPts val="0"/>
                        </a:spcBef>
                        <a:spcAft>
                          <a:spcPts val="0"/>
                        </a:spcAft>
                        <a:buClr>
                          <a:srgbClr val="000000"/>
                        </a:buClr>
                        <a:buFont typeface="Arial"/>
                        <a:buChar char="•"/>
                      </a:pPr>
                      <a:r>
                        <a:rPr lang="en-US" sz="1600" b="0" i="0" u="none" strike="noStrike" noProof="0">
                          <a:latin typeface="Palatino Linotype"/>
                        </a:rPr>
                        <a:t>Alternate Representation - Paper Test = Y</a:t>
                      </a:r>
                    </a:p>
                    <a:p>
                      <a:pPr marL="285750" marR="0" lvl="2" indent="-285750" algn="l">
                        <a:lnSpc>
                          <a:spcPct val="108000"/>
                        </a:lnSpc>
                        <a:spcBef>
                          <a:spcPts val="0"/>
                        </a:spcBef>
                        <a:spcAft>
                          <a:spcPts val="0"/>
                        </a:spcAft>
                        <a:buClr>
                          <a:srgbClr val="000000"/>
                        </a:buClr>
                        <a:buFont typeface="Arial"/>
                        <a:buChar char="•"/>
                      </a:pPr>
                      <a:r>
                        <a:rPr lang="en-US" sz="1600" b="0" i="0" u="none" strike="noStrike" noProof="0">
                          <a:latin typeface="Palatino Linotype"/>
                        </a:rPr>
                        <a:t>Human Reader or Human Signer = 01 - Human Signer or 02 - Human Read Aloud</a:t>
                      </a:r>
                      <a:endParaRPr lang="en-US" sz="1600"/>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292855789"/>
                  </a:ext>
                </a:extLst>
              </a:tr>
              <a:tr h="370838">
                <a:tc>
                  <a:txBody>
                    <a:bodyPr/>
                    <a:lstStyle/>
                    <a:p>
                      <a:pPr lvl="0">
                        <a:buNone/>
                      </a:pPr>
                      <a:r>
                        <a:rPr lang="en-US" sz="1600" b="1" i="0" u="none" strike="noStrike" noProof="0">
                          <a:latin typeface="Palatino Linotype"/>
                        </a:rPr>
                        <a:t>Braille</a:t>
                      </a:r>
                      <a:endParaRPr lang="en-US" sz="1600"/>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285750" marR="0" lvl="2" indent="-285750" algn="l" defTabSz="914400" rtl="0" eaLnBrk="1" fontAlgn="auto" latinLnBrk="0" hangingPunct="1">
                        <a:lnSpc>
                          <a:spcPct val="108000"/>
                        </a:lnSpc>
                        <a:spcBef>
                          <a:spcPts val="0"/>
                        </a:spcBef>
                        <a:spcAft>
                          <a:spcPts val="0"/>
                        </a:spcAft>
                        <a:buClr>
                          <a:srgbClr val="000000"/>
                        </a:buClr>
                        <a:buSzTx/>
                        <a:buFont typeface="Arial"/>
                        <a:buChar char="•"/>
                        <a:tabLst/>
                        <a:defRPr/>
                      </a:pPr>
                      <a:r>
                        <a:rPr lang="en-US" sz="1600" b="0" i="0" u="none" strike="noStrike" noProof="0">
                          <a:latin typeface="+mn-lt"/>
                        </a:rPr>
                        <a:t>Test Format = O (Online)</a:t>
                      </a:r>
                    </a:p>
                    <a:p>
                      <a:pPr marL="285750" marR="0" lvl="2" indent="-285750" algn="l">
                        <a:lnSpc>
                          <a:spcPct val="108000"/>
                        </a:lnSpc>
                        <a:spcBef>
                          <a:spcPts val="0"/>
                        </a:spcBef>
                        <a:spcAft>
                          <a:spcPts val="0"/>
                        </a:spcAft>
                        <a:buClr>
                          <a:srgbClr val="000000"/>
                        </a:buClr>
                        <a:buFont typeface="Arial"/>
                        <a:buChar char="•"/>
                      </a:pPr>
                      <a:r>
                        <a:rPr lang="en-US" sz="1600" b="0" i="0" u="none" strike="noStrike" noProof="0">
                          <a:latin typeface="Palatino Linotype"/>
                        </a:rPr>
                        <a:t>Alternate Representation - Paper Test = Y</a:t>
                      </a:r>
                      <a:endParaRPr lang="en-US" sz="1600" b="0" i="0" u="none" strike="noStrike" noProof="0"/>
                    </a:p>
                    <a:p>
                      <a:pPr marL="285750" marR="0" lvl="2" indent="-285750" algn="l">
                        <a:lnSpc>
                          <a:spcPct val="108000"/>
                        </a:lnSpc>
                        <a:spcBef>
                          <a:spcPts val="0"/>
                        </a:spcBef>
                        <a:spcAft>
                          <a:spcPts val="0"/>
                        </a:spcAft>
                        <a:buClr>
                          <a:srgbClr val="000000"/>
                        </a:buClr>
                        <a:buFont typeface="Arial"/>
                        <a:buChar char="•"/>
                      </a:pPr>
                      <a:r>
                        <a:rPr lang="en-US" sz="1600" b="0" i="0" u="none" strike="noStrike" noProof="0">
                          <a:latin typeface="Palatino Linotype"/>
                        </a:rPr>
                        <a:t>Braille with Tactile Graphics = Y</a:t>
                      </a:r>
                      <a:endParaRPr lang="en-US" sz="1600"/>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849874731"/>
                  </a:ext>
                </a:extLst>
              </a:tr>
            </a:tbl>
          </a:graphicData>
        </a:graphic>
      </p:graphicFrame>
      <p:sp>
        <p:nvSpPr>
          <p:cNvPr id="4" name="Slide Number Placeholder 3">
            <a:extLst>
              <a:ext uri="{FF2B5EF4-FFF2-40B4-BE49-F238E27FC236}">
                <a16:creationId xmlns:a16="http://schemas.microsoft.com/office/drawing/2014/main" id="{E4C2FC58-C48C-4433-AF31-7A1781F9BA1C}"/>
              </a:ext>
            </a:extLst>
          </p:cNvPr>
          <p:cNvSpPr>
            <a:spLocks noGrp="1"/>
          </p:cNvSpPr>
          <p:nvPr>
            <p:ph type="sldNum" sz="quarter" idx="10"/>
          </p:nvPr>
        </p:nvSpPr>
        <p:spPr/>
        <p:txBody>
          <a:bodyPr/>
          <a:lstStyle/>
          <a:p>
            <a:fld id="{A3D1C70C-36A2-44FC-A083-98959550CFF4}" type="slidenum">
              <a:rPr lang="en-US" smtClean="0"/>
              <a:pPr/>
              <a:t>29</a:t>
            </a:fld>
            <a:endParaRPr lang="en-US"/>
          </a:p>
        </p:txBody>
      </p:sp>
    </p:spTree>
    <p:extLst>
      <p:ext uri="{BB962C8B-B14F-4D97-AF65-F5344CB8AC3E}">
        <p14:creationId xmlns:p14="http://schemas.microsoft.com/office/powerpoint/2010/main" val="2241036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p:txBody>
          <a:bodyPr/>
          <a:lstStyle/>
          <a:p>
            <a:r>
              <a:rPr lang="en-US">
                <a:solidFill>
                  <a:srgbClr val="1F497D"/>
                </a:solidFill>
                <a:latin typeface="Palatino Linotype"/>
              </a:rPr>
              <a:t>Systems</a:t>
            </a:r>
          </a:p>
        </p:txBody>
      </p:sp>
      <p:sp>
        <p:nvSpPr>
          <p:cNvPr id="9" name="Text Placeholder 8">
            <a:extLst>
              <a:ext uri="{FF2B5EF4-FFF2-40B4-BE49-F238E27FC236}">
                <a16:creationId xmlns:a16="http://schemas.microsoft.com/office/drawing/2014/main" id="{F0480180-1CC9-4108-92FE-A8015617DB37}"/>
              </a:ext>
            </a:extLst>
          </p:cNvPr>
          <p:cNvSpPr>
            <a:spLocks noGrp="1"/>
          </p:cNvSpPr>
          <p:nvPr>
            <p:ph type="body" idx="1"/>
          </p:nvPr>
        </p:nvSpPr>
        <p:spPr>
          <a:xfrm>
            <a:off x="141891" y="2402464"/>
            <a:ext cx="5876390" cy="823912"/>
          </a:xfrm>
        </p:spPr>
        <p:txBody>
          <a:bodyPr/>
          <a:lstStyle/>
          <a:p>
            <a:r>
              <a:rPr lang="en-US"/>
              <a:t>PearsonAccess</a:t>
            </a:r>
            <a:r>
              <a:rPr lang="en-US" baseline="30000"/>
              <a:t>next</a:t>
            </a:r>
            <a:r>
              <a:rPr lang="en-US"/>
              <a:t> (PAN)</a:t>
            </a:r>
          </a:p>
        </p:txBody>
      </p:sp>
      <p:sp>
        <p:nvSpPr>
          <p:cNvPr id="10" name="Content Placeholder 9">
            <a:extLst>
              <a:ext uri="{FF2B5EF4-FFF2-40B4-BE49-F238E27FC236}">
                <a16:creationId xmlns:a16="http://schemas.microsoft.com/office/drawing/2014/main" id="{83C3E0BF-34BA-464E-AD18-9E7B055A059A}"/>
              </a:ext>
            </a:extLst>
          </p:cNvPr>
          <p:cNvSpPr>
            <a:spLocks noGrp="1"/>
          </p:cNvSpPr>
          <p:nvPr>
            <p:ph sz="half" idx="2"/>
          </p:nvPr>
        </p:nvSpPr>
        <p:spPr>
          <a:xfrm>
            <a:off x="141891" y="3266193"/>
            <a:ext cx="5876389" cy="2542153"/>
          </a:xfrm>
        </p:spPr>
        <p:txBody>
          <a:bodyPr/>
          <a:lstStyle/>
          <a:p>
            <a:pPr marL="0" indent="0">
              <a:buNone/>
            </a:pPr>
            <a:r>
              <a:rPr lang="en-US"/>
              <a:t>A web-based technology platform used by test coordinators, test administrators, and technology coordinators for end-to-end administration of the NJSLA and NJGPA. </a:t>
            </a:r>
          </a:p>
        </p:txBody>
      </p:sp>
      <p:sp>
        <p:nvSpPr>
          <p:cNvPr id="11" name="Text Placeholder 10">
            <a:extLst>
              <a:ext uri="{FF2B5EF4-FFF2-40B4-BE49-F238E27FC236}">
                <a16:creationId xmlns:a16="http://schemas.microsoft.com/office/drawing/2014/main" id="{6D0E9068-4C22-493A-B180-E48990CC7C9E}"/>
              </a:ext>
            </a:extLst>
          </p:cNvPr>
          <p:cNvSpPr>
            <a:spLocks noGrp="1"/>
          </p:cNvSpPr>
          <p:nvPr>
            <p:ph type="body" idx="13"/>
          </p:nvPr>
        </p:nvSpPr>
        <p:spPr>
          <a:xfrm>
            <a:off x="6173719" y="2402464"/>
            <a:ext cx="5876390" cy="823912"/>
          </a:xfrm>
        </p:spPr>
        <p:txBody>
          <a:bodyPr/>
          <a:lstStyle/>
          <a:p>
            <a:r>
              <a:rPr lang="en-US"/>
              <a:t>TestNav</a:t>
            </a:r>
          </a:p>
        </p:txBody>
      </p:sp>
      <p:sp>
        <p:nvSpPr>
          <p:cNvPr id="12" name="Content Placeholder 11">
            <a:extLst>
              <a:ext uri="{FF2B5EF4-FFF2-40B4-BE49-F238E27FC236}">
                <a16:creationId xmlns:a16="http://schemas.microsoft.com/office/drawing/2014/main" id="{AF557A0C-3766-4277-AF1C-E80D5091400B}"/>
              </a:ext>
            </a:extLst>
          </p:cNvPr>
          <p:cNvSpPr>
            <a:spLocks noGrp="1"/>
          </p:cNvSpPr>
          <p:nvPr>
            <p:ph sz="half" idx="14"/>
          </p:nvPr>
        </p:nvSpPr>
        <p:spPr>
          <a:xfrm>
            <a:off x="6173720" y="3226376"/>
            <a:ext cx="5876389" cy="2648800"/>
          </a:xfrm>
        </p:spPr>
        <p:txBody>
          <a:bodyPr/>
          <a:lstStyle/>
          <a:p>
            <a:pPr marL="0" indent="0">
              <a:buNone/>
            </a:pPr>
            <a:r>
              <a:rPr lang="en-US"/>
              <a:t>A test delivery platform used by students that is secure, reliable, scalable, and supports media-rich and technology-enhanced items. The TestNav App needs to be installed on testing devices. </a:t>
            </a:r>
          </a:p>
        </p:txBody>
      </p:sp>
      <p:sp>
        <p:nvSpPr>
          <p:cNvPr id="4" name="Slide Number Placeholder 3">
            <a:extLst>
              <a:ext uri="{FF2B5EF4-FFF2-40B4-BE49-F238E27FC236}">
                <a16:creationId xmlns:a16="http://schemas.microsoft.com/office/drawing/2014/main" id="{ED58C8FB-44B8-4B75-B872-BFB407261CAD}"/>
              </a:ext>
            </a:extLst>
          </p:cNvPr>
          <p:cNvSpPr>
            <a:spLocks noGrp="1"/>
          </p:cNvSpPr>
          <p:nvPr>
            <p:ph type="sldNum" sz="quarter" idx="12"/>
          </p:nvPr>
        </p:nvSpPr>
        <p:spPr/>
        <p:txBody>
          <a:bodyPr/>
          <a:lstStyle/>
          <a:p>
            <a:fld id="{A3D1C70C-36A2-44FC-A083-98959550CFF4}" type="slidenum">
              <a:rPr lang="en-US" smtClean="0"/>
              <a:pPr/>
              <a:t>3</a:t>
            </a:fld>
            <a:endParaRPr lang="en-US"/>
          </a:p>
        </p:txBody>
      </p:sp>
      <p:sp>
        <p:nvSpPr>
          <p:cNvPr id="13" name="Rectangle 12">
            <a:extLst>
              <a:ext uri="{FF2B5EF4-FFF2-40B4-BE49-F238E27FC236}">
                <a16:creationId xmlns:a16="http://schemas.microsoft.com/office/drawing/2014/main" id="{06692EF3-FC98-4FF5-8681-6348E94D0BBD}"/>
              </a:ext>
              <a:ext uri="{C183D7F6-B498-43B3-948B-1728B52AA6E4}">
                <adec:decorative xmlns:adec="http://schemas.microsoft.com/office/drawing/2017/decorative" val="1"/>
              </a:ext>
            </a:extLst>
          </p:cNvPr>
          <p:cNvSpPr/>
          <p:nvPr/>
        </p:nvSpPr>
        <p:spPr>
          <a:xfrm>
            <a:off x="1883118" y="1047286"/>
            <a:ext cx="1512000" cy="1512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a:lstStyle/>
          <a:p>
            <a:endParaRPr lang="en-US"/>
          </a:p>
        </p:txBody>
      </p:sp>
      <p:sp>
        <p:nvSpPr>
          <p:cNvPr id="6" name="Rectangle 5">
            <a:extLst>
              <a:ext uri="{FF2B5EF4-FFF2-40B4-BE49-F238E27FC236}">
                <a16:creationId xmlns:a16="http://schemas.microsoft.com/office/drawing/2014/main" id="{FCD771C2-4C24-4EA6-9AB8-079AC22D21A8}"/>
              </a:ext>
              <a:ext uri="{C183D7F6-B498-43B3-948B-1728B52AA6E4}">
                <adec:decorative xmlns:adec="http://schemas.microsoft.com/office/drawing/2017/decorative" val="1"/>
              </a:ext>
            </a:extLst>
          </p:cNvPr>
          <p:cNvSpPr/>
          <p:nvPr/>
        </p:nvSpPr>
        <p:spPr>
          <a:xfrm>
            <a:off x="8040882" y="1047286"/>
            <a:ext cx="1512000" cy="151200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0">
            <a:schemeClr val="lt1">
              <a:hueOff val="0"/>
              <a:satOff val="0"/>
              <a:lumOff val="0"/>
              <a:alphaOff val="0"/>
            </a:schemeClr>
          </a:lnRef>
          <a:fillRef idx="3">
            <a:scrgbClr r="0" g="0" b="0"/>
          </a:fillRef>
          <a:effectRef idx="3">
            <a:schemeClr val="accent2">
              <a:hueOff val="-1455363"/>
              <a:satOff val="-83928"/>
              <a:lumOff val="8628"/>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3908799006"/>
      </p:ext>
    </p:extLst>
  </p:cSld>
  <p:clrMapOvr>
    <a:masterClrMapping/>
  </p:clrMapOvr>
  <mc:AlternateContent xmlns:mc="http://schemas.openxmlformats.org/markup-compatibility/2006" xmlns:p14="http://schemas.microsoft.com/office/powerpoint/2010/main">
    <mc:Choice Requires="p14">
      <p:transition spd="slow" p14:dur="2000" advTm="4892"/>
    </mc:Choice>
    <mc:Fallback xmlns="">
      <p:transition spd="slow" advTm="4892"/>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a:xfrm>
            <a:off x="1256841" y="537233"/>
            <a:ext cx="10096959" cy="589242"/>
          </a:xfrm>
        </p:spPr>
        <p:txBody>
          <a:bodyPr/>
          <a:lstStyle/>
          <a:p>
            <a:r>
              <a:rPr lang="en-US" sz="2700">
                <a:solidFill>
                  <a:srgbClr val="1F497D"/>
                </a:solidFill>
                <a:latin typeface="Palatino Linotype"/>
              </a:rPr>
              <a:t>Student Data Management in PAN – Paper Testing (2 of 3)</a:t>
            </a:r>
          </a:p>
        </p:txBody>
      </p:sp>
      <p:graphicFrame>
        <p:nvGraphicFramePr>
          <p:cNvPr id="8" name="Table 8">
            <a:extLst>
              <a:ext uri="{FF2B5EF4-FFF2-40B4-BE49-F238E27FC236}">
                <a16:creationId xmlns:a16="http://schemas.microsoft.com/office/drawing/2014/main" id="{C72E4A9C-61DD-B453-EE05-CC1FDD414B3D}"/>
              </a:ext>
            </a:extLst>
          </p:cNvPr>
          <p:cNvGraphicFramePr>
            <a:graphicFrameLocks noGrp="1"/>
          </p:cNvGraphicFramePr>
          <p:nvPr>
            <p:ph type="tbl" sz="quarter" idx="12"/>
            <p:extLst>
              <p:ext uri="{D42A27DB-BD31-4B8C-83A1-F6EECF244321}">
                <p14:modId xmlns:p14="http://schemas.microsoft.com/office/powerpoint/2010/main" val="2504660207"/>
              </p:ext>
            </p:extLst>
          </p:nvPr>
        </p:nvGraphicFramePr>
        <p:xfrm>
          <a:off x="209320" y="1678146"/>
          <a:ext cx="11863384" cy="3501708"/>
        </p:xfrm>
        <a:graphic>
          <a:graphicData uri="http://schemas.openxmlformats.org/drawingml/2006/table">
            <a:tbl>
              <a:tblPr firstRow="1" bandRow="1">
                <a:tableStyleId>{5C22544A-7EE6-4342-B048-85BDC9FD1C3A}</a:tableStyleId>
              </a:tblPr>
              <a:tblGrid>
                <a:gridCol w="3071090">
                  <a:extLst>
                    <a:ext uri="{9D8B030D-6E8A-4147-A177-3AD203B41FA5}">
                      <a16:colId xmlns:a16="http://schemas.microsoft.com/office/drawing/2014/main" val="2208677115"/>
                    </a:ext>
                  </a:extLst>
                </a:gridCol>
                <a:gridCol w="8792294">
                  <a:extLst>
                    <a:ext uri="{9D8B030D-6E8A-4147-A177-3AD203B41FA5}">
                      <a16:colId xmlns:a16="http://schemas.microsoft.com/office/drawing/2014/main" val="2155422833"/>
                    </a:ext>
                  </a:extLst>
                </a:gridCol>
              </a:tblGrid>
              <a:tr h="331538">
                <a:tc>
                  <a:txBody>
                    <a:bodyPr/>
                    <a:lstStyle/>
                    <a:p>
                      <a:r>
                        <a:rPr lang="en-US"/>
                        <a:t>Paper Testing Format</a:t>
                      </a:r>
                    </a:p>
                  </a:txBody>
                  <a:tcPr>
                    <a:lnL w="12700">
                      <a:solidFill>
                        <a:schemeClr val="tx1"/>
                      </a:solidFill>
                    </a:lnL>
                    <a:lnT w="12700">
                      <a:solidFill>
                        <a:schemeClr val="tx1"/>
                      </a:solidFill>
                    </a:lnT>
                    <a:lnB w="12700">
                      <a:solidFill>
                        <a:schemeClr val="tx1"/>
                      </a:solidFill>
                    </a:lnB>
                    <a:solidFill>
                      <a:srgbClr val="203864"/>
                    </a:solidFill>
                  </a:tcPr>
                </a:tc>
                <a:tc>
                  <a:txBody>
                    <a:bodyPr/>
                    <a:lstStyle/>
                    <a:p>
                      <a:r>
                        <a:rPr lang="en-US"/>
                        <a:t>PNP Field Requirement(s)</a:t>
                      </a:r>
                    </a:p>
                  </a:txBody>
                  <a:tcPr>
                    <a:lnR w="12700">
                      <a:solidFill>
                        <a:schemeClr val="tx1"/>
                      </a:solidFill>
                    </a:lnR>
                    <a:lnT w="12700">
                      <a:solidFill>
                        <a:schemeClr val="tx1"/>
                      </a:solidFill>
                    </a:lnT>
                    <a:lnB w="12700">
                      <a:solidFill>
                        <a:schemeClr val="tx1"/>
                      </a:solidFill>
                    </a:lnB>
                    <a:solidFill>
                      <a:srgbClr val="203864"/>
                    </a:solidFill>
                  </a:tcPr>
                </a:tc>
                <a:extLst>
                  <a:ext uri="{0D108BD9-81ED-4DB2-BD59-A6C34878D82A}">
                    <a16:rowId xmlns:a16="http://schemas.microsoft.com/office/drawing/2014/main" val="4165020371"/>
                  </a:ext>
                </a:extLst>
              </a:tr>
              <a:tr h="427181">
                <a:tc>
                  <a:txBody>
                    <a:bodyPr/>
                    <a:lstStyle/>
                    <a:p>
                      <a:pPr marL="0" marR="0" lvl="1" indent="0" algn="l">
                        <a:lnSpc>
                          <a:spcPct val="108000"/>
                        </a:lnSpc>
                        <a:spcBef>
                          <a:spcPts val="0"/>
                        </a:spcBef>
                        <a:spcAft>
                          <a:spcPts val="0"/>
                        </a:spcAft>
                        <a:buNone/>
                      </a:pPr>
                      <a:r>
                        <a:rPr lang="en-US" sz="1600" b="1" i="0" u="none" strike="noStrike" noProof="0"/>
                        <a:t>Spanish Paper</a:t>
                      </a:r>
                      <a:endParaRPr lang="en-US" sz="1600" b="0" i="0" u="none" strike="noStrike" noProof="0"/>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285750" marR="0" lvl="2" indent="-285750" algn="l" defTabSz="914400" rtl="0" eaLnBrk="1" fontAlgn="auto" latinLnBrk="0" hangingPunct="1">
                        <a:lnSpc>
                          <a:spcPct val="108000"/>
                        </a:lnSpc>
                        <a:spcBef>
                          <a:spcPts val="0"/>
                        </a:spcBef>
                        <a:spcAft>
                          <a:spcPts val="0"/>
                        </a:spcAft>
                        <a:buClr>
                          <a:srgbClr val="000000"/>
                        </a:buClr>
                        <a:buSzTx/>
                        <a:buFont typeface="Arial" panose="020B0604020202020204" pitchFamily="34" charset="0"/>
                        <a:buChar char="•"/>
                        <a:tabLst/>
                        <a:defRPr/>
                      </a:pPr>
                      <a:r>
                        <a:rPr lang="en-US" sz="1600" b="0" i="0" u="none" strike="noStrike" noProof="0">
                          <a:latin typeface="+mn-lt"/>
                        </a:rPr>
                        <a:t>Test Format = O (Online)</a:t>
                      </a:r>
                    </a:p>
                    <a:p>
                      <a:pPr marL="285750" marR="0" lvl="2" indent="-285750" algn="l">
                        <a:lnSpc>
                          <a:spcPct val="108000"/>
                        </a:lnSpc>
                        <a:spcBef>
                          <a:spcPts val="0"/>
                        </a:spcBef>
                        <a:spcAft>
                          <a:spcPts val="0"/>
                        </a:spcAft>
                        <a:buClr>
                          <a:srgbClr val="000000"/>
                        </a:buClr>
                        <a:buFont typeface="Arial" panose="020B0604020202020204" pitchFamily="34" charset="0"/>
                        <a:buChar char="•"/>
                      </a:pPr>
                      <a:r>
                        <a:rPr lang="en-US" sz="1600" b="0" i="0" u="none" strike="noStrike" noProof="0"/>
                        <a:t>Alternate Representation - Paper Test = Y</a:t>
                      </a:r>
                    </a:p>
                    <a:p>
                      <a:pPr marL="285750" marR="0" lvl="2" indent="-285750" algn="l">
                        <a:lnSpc>
                          <a:spcPct val="108000"/>
                        </a:lnSpc>
                        <a:spcBef>
                          <a:spcPts val="0"/>
                        </a:spcBef>
                        <a:spcAft>
                          <a:spcPts val="0"/>
                        </a:spcAft>
                        <a:buClr>
                          <a:srgbClr val="000000"/>
                        </a:buClr>
                        <a:buFont typeface="Arial" panose="020B0604020202020204" pitchFamily="34" charset="0"/>
                        <a:buChar char="•"/>
                      </a:pPr>
                      <a:r>
                        <a:rPr lang="en-US" sz="1600" b="0" i="0" u="none" strike="noStrike" noProof="0"/>
                        <a:t>Spanish Transadaptation = SPA</a:t>
                      </a:r>
                      <a:endParaRPr lang="en-US" sz="1600"/>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210274479"/>
                  </a:ext>
                </a:extLst>
              </a:tr>
              <a:tr h="370840">
                <a:tc>
                  <a:txBody>
                    <a:bodyPr/>
                    <a:lstStyle/>
                    <a:p>
                      <a:pPr marL="0" marR="0" lvl="1" indent="0" algn="l">
                        <a:lnSpc>
                          <a:spcPct val="108000"/>
                        </a:lnSpc>
                        <a:spcBef>
                          <a:spcPts val="0"/>
                        </a:spcBef>
                        <a:spcAft>
                          <a:spcPts val="0"/>
                        </a:spcAft>
                        <a:buNone/>
                      </a:pPr>
                      <a:r>
                        <a:rPr lang="en-US" sz="1600" b="1" i="0" u="none" strike="noStrike" noProof="0"/>
                        <a:t>Spanish Large Print</a:t>
                      </a:r>
                      <a:endParaRPr lang="en-US" sz="1600" b="0" i="0" u="none" strike="noStrike" noProof="0"/>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285750" marR="0" lvl="2" indent="-285750" algn="l" defTabSz="914400" rtl="0" eaLnBrk="1" fontAlgn="auto" latinLnBrk="0" hangingPunct="1">
                        <a:lnSpc>
                          <a:spcPct val="108000"/>
                        </a:lnSpc>
                        <a:spcBef>
                          <a:spcPts val="0"/>
                        </a:spcBef>
                        <a:spcAft>
                          <a:spcPts val="0"/>
                        </a:spcAft>
                        <a:buClr>
                          <a:srgbClr val="000000"/>
                        </a:buClr>
                        <a:buSzTx/>
                        <a:buFont typeface="Arial" panose="020B0604020202020204" pitchFamily="34" charset="0"/>
                        <a:buChar char="•"/>
                        <a:tabLst/>
                        <a:defRPr/>
                      </a:pPr>
                      <a:r>
                        <a:rPr lang="en-US" sz="1600" b="0" i="0" u="none" strike="noStrike" noProof="0">
                          <a:latin typeface="+mn-lt"/>
                        </a:rPr>
                        <a:t>Test Format = O (Online)</a:t>
                      </a:r>
                    </a:p>
                    <a:p>
                      <a:pPr marL="285750" marR="0" lvl="2" indent="-285750" algn="l">
                        <a:lnSpc>
                          <a:spcPct val="108000"/>
                        </a:lnSpc>
                        <a:spcBef>
                          <a:spcPts val="0"/>
                        </a:spcBef>
                        <a:spcAft>
                          <a:spcPts val="0"/>
                        </a:spcAft>
                        <a:buClr>
                          <a:srgbClr val="000000"/>
                        </a:buClr>
                        <a:buFont typeface="Arial" panose="020B0604020202020204" pitchFamily="34" charset="0"/>
                        <a:buChar char="•"/>
                      </a:pPr>
                      <a:r>
                        <a:rPr lang="en-US" sz="1600" b="0" i="0" u="none" strike="noStrike" noProof="0"/>
                        <a:t>Alternate Representation - Paper Test = Y</a:t>
                      </a:r>
                    </a:p>
                    <a:p>
                      <a:pPr marL="285750" marR="0" lvl="2" indent="-285750" algn="l">
                        <a:lnSpc>
                          <a:spcPct val="108000"/>
                        </a:lnSpc>
                        <a:spcBef>
                          <a:spcPts val="0"/>
                        </a:spcBef>
                        <a:spcAft>
                          <a:spcPts val="0"/>
                        </a:spcAft>
                        <a:buClr>
                          <a:srgbClr val="000000"/>
                        </a:buClr>
                        <a:buFont typeface="Arial" panose="020B0604020202020204" pitchFamily="34" charset="0"/>
                        <a:buChar char="•"/>
                      </a:pPr>
                      <a:r>
                        <a:rPr lang="en-US" sz="1600" b="0" i="0" u="none" strike="noStrike" noProof="0"/>
                        <a:t>Large Print = Y</a:t>
                      </a:r>
                    </a:p>
                    <a:p>
                      <a:pPr marL="285750" marR="0" lvl="2" indent="-285750" algn="l">
                        <a:lnSpc>
                          <a:spcPct val="108000"/>
                        </a:lnSpc>
                        <a:spcBef>
                          <a:spcPts val="0"/>
                        </a:spcBef>
                        <a:spcAft>
                          <a:spcPts val="0"/>
                        </a:spcAft>
                        <a:buClr>
                          <a:srgbClr val="000000"/>
                        </a:buClr>
                        <a:buFont typeface="Arial" panose="020B0604020202020204" pitchFamily="34" charset="0"/>
                        <a:buChar char="•"/>
                      </a:pPr>
                      <a:r>
                        <a:rPr lang="en-US" sz="1600" b="0" i="0" u="none" strike="noStrike" noProof="0"/>
                        <a:t>Spanish Transadaptation = SPA</a:t>
                      </a:r>
                      <a:endParaRPr lang="en-US" sz="1600"/>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624238761"/>
                  </a:ext>
                </a:extLst>
              </a:tr>
              <a:tr h="370839">
                <a:tc>
                  <a:txBody>
                    <a:bodyPr/>
                    <a:lstStyle/>
                    <a:p>
                      <a:pPr lvl="0">
                        <a:buNone/>
                      </a:pPr>
                      <a:r>
                        <a:rPr lang="en-US" sz="1600" b="1" i="0" u="none" strike="noStrike" noProof="0"/>
                        <a:t>Spanish Human Reader/Signer</a:t>
                      </a:r>
                      <a:endParaRPr lang="en-US" sz="1600"/>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285750" marR="0" lvl="2" indent="-285750" algn="l" defTabSz="914400" rtl="0" eaLnBrk="1" fontAlgn="auto" latinLnBrk="0" hangingPunct="1">
                        <a:lnSpc>
                          <a:spcPct val="108000"/>
                        </a:lnSpc>
                        <a:spcBef>
                          <a:spcPts val="0"/>
                        </a:spcBef>
                        <a:spcAft>
                          <a:spcPts val="0"/>
                        </a:spcAft>
                        <a:buClr>
                          <a:srgbClr val="000000"/>
                        </a:buClr>
                        <a:buSzTx/>
                        <a:buFont typeface="Arial" panose="020B0604020202020204" pitchFamily="34" charset="0"/>
                        <a:buChar char="•"/>
                        <a:tabLst/>
                        <a:defRPr/>
                      </a:pPr>
                      <a:r>
                        <a:rPr lang="en-US" sz="1600" b="0" i="0" u="none" strike="noStrike" noProof="0" dirty="0">
                          <a:latin typeface="+mn-lt"/>
                        </a:rPr>
                        <a:t>Test Format = O (Online)</a:t>
                      </a:r>
                    </a:p>
                    <a:p>
                      <a:pPr marL="285750" marR="0" lvl="2" indent="-285750" algn="l">
                        <a:lnSpc>
                          <a:spcPct val="108000"/>
                        </a:lnSpc>
                        <a:spcBef>
                          <a:spcPts val="0"/>
                        </a:spcBef>
                        <a:spcAft>
                          <a:spcPts val="0"/>
                        </a:spcAft>
                        <a:buClr>
                          <a:srgbClr val="000000"/>
                        </a:buClr>
                        <a:buFont typeface="Arial" panose="020B0604020202020204" pitchFamily="34" charset="0"/>
                        <a:buChar char="•"/>
                      </a:pPr>
                      <a:r>
                        <a:rPr lang="en-US" sz="1600" b="0" i="0" u="none" strike="noStrike" noProof="0" dirty="0"/>
                        <a:t>Alternate Representation - Paper Test = Y</a:t>
                      </a:r>
                    </a:p>
                    <a:p>
                      <a:pPr marL="285750" marR="0" lvl="2" indent="-285750" algn="l">
                        <a:lnSpc>
                          <a:spcPct val="108000"/>
                        </a:lnSpc>
                        <a:spcBef>
                          <a:spcPts val="0"/>
                        </a:spcBef>
                        <a:spcAft>
                          <a:spcPts val="0"/>
                        </a:spcAft>
                        <a:buFont typeface="Arial" panose="020B0604020202020204" pitchFamily="34" charset="0"/>
                        <a:buChar char="•"/>
                      </a:pPr>
                      <a:r>
                        <a:rPr lang="en-US" sz="1600" b="0" i="0" u="none" strike="noStrike" noProof="0" dirty="0"/>
                        <a:t>Spanish </a:t>
                      </a:r>
                      <a:r>
                        <a:rPr lang="en-US" sz="1600" b="0" i="0" u="none" strike="noStrike" noProof="0" dirty="0" err="1"/>
                        <a:t>Transadaptation</a:t>
                      </a:r>
                      <a:r>
                        <a:rPr lang="en-US" sz="1600" b="0" i="0" u="none" strike="noStrike" noProof="0" dirty="0"/>
                        <a:t> = SPA</a:t>
                      </a:r>
                    </a:p>
                    <a:p>
                      <a:pPr marL="285750" marR="0" lvl="2" indent="-285750" algn="l">
                        <a:lnSpc>
                          <a:spcPct val="108000"/>
                        </a:lnSpc>
                        <a:spcBef>
                          <a:spcPts val="0"/>
                        </a:spcBef>
                        <a:spcAft>
                          <a:spcPts val="0"/>
                        </a:spcAft>
                        <a:buFont typeface="Arial" panose="020B0604020202020204" pitchFamily="34" charset="0"/>
                        <a:buChar char="•"/>
                      </a:pPr>
                      <a:r>
                        <a:rPr lang="en-US" sz="1600" b="0" i="0" u="none" strike="noStrike" noProof="0" dirty="0"/>
                        <a:t>Human Reader or Human Signer = 01 - Human Signer or 02 - Human Read Aloud</a:t>
                      </a:r>
                      <a:endParaRPr lang="en-US" sz="1600" dirty="0"/>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292855789"/>
                  </a:ext>
                </a:extLst>
              </a:tr>
            </a:tbl>
          </a:graphicData>
        </a:graphic>
      </p:graphicFrame>
      <p:sp>
        <p:nvSpPr>
          <p:cNvPr id="9" name="TextBox 8">
            <a:extLst>
              <a:ext uri="{FF2B5EF4-FFF2-40B4-BE49-F238E27FC236}">
                <a16:creationId xmlns:a16="http://schemas.microsoft.com/office/drawing/2014/main" id="{9F3170F5-A19F-4E82-B453-1DC19F18BE3D}"/>
              </a:ext>
            </a:extLst>
          </p:cNvPr>
          <p:cNvSpPr txBox="1"/>
          <p:nvPr/>
        </p:nvSpPr>
        <p:spPr>
          <a:xfrm>
            <a:off x="209320" y="5293428"/>
            <a:ext cx="11818372" cy="742191"/>
          </a:xfrm>
          <a:prstGeom prst="rect">
            <a:avLst/>
          </a:prstGeom>
          <a:noFill/>
        </p:spPr>
        <p:txBody>
          <a:bodyPr wrap="square" lIns="91440" tIns="45720" rIns="91440" bIns="45720" anchor="t">
            <a:spAutoFit/>
          </a:bodyPr>
          <a:lstStyle/>
          <a:p>
            <a:pPr>
              <a:lnSpc>
                <a:spcPct val="108000"/>
              </a:lnSpc>
            </a:pPr>
            <a:r>
              <a:rPr lang="en-US" sz="2000">
                <a:solidFill>
                  <a:srgbClr val="231F20"/>
                </a:solidFill>
                <a:effectLst/>
                <a:latin typeface="Palatino Linotype"/>
                <a:ea typeface="Calibri"/>
                <a:cs typeface="Calibri"/>
              </a:rPr>
              <a:t>For more details about registering students, refer to the Student Registration/Personal Needs Profile (SR/PNP) Field Definitions Document, available under </a:t>
            </a:r>
            <a:r>
              <a:rPr lang="en-US" sz="2000" b="1">
                <a:solidFill>
                  <a:srgbClr val="231F20"/>
                </a:solidFill>
                <a:effectLst/>
                <a:latin typeface="Palatino Linotype"/>
                <a:ea typeface="Calibri"/>
                <a:cs typeface="Calibri"/>
              </a:rPr>
              <a:t>Support &gt; Documentation </a:t>
            </a:r>
            <a:r>
              <a:rPr lang="en-US" sz="2000">
                <a:solidFill>
                  <a:srgbClr val="231F20"/>
                </a:solidFill>
                <a:effectLst/>
                <a:latin typeface="Palatino Linotype"/>
                <a:ea typeface="Calibri"/>
                <a:cs typeface="Calibri"/>
              </a:rPr>
              <a:t>in </a:t>
            </a:r>
            <a:r>
              <a:rPr lang="en-US" sz="2000" u="sng">
                <a:solidFill>
                  <a:srgbClr val="0000FF"/>
                </a:solidFill>
                <a:effectLst/>
                <a:latin typeface="Palatino Linotype"/>
                <a:ea typeface="Calibri"/>
                <a:cs typeface="Calibri"/>
                <a:hlinkClick r:id="rId3"/>
              </a:rPr>
              <a:t>PAN</a:t>
            </a:r>
            <a:r>
              <a:rPr lang="en-US" sz="2000">
                <a:solidFill>
                  <a:srgbClr val="231F20"/>
                </a:solidFill>
                <a:effectLst/>
                <a:latin typeface="Palatino Linotype"/>
                <a:ea typeface="Calibri"/>
                <a:cs typeface="Calibri"/>
              </a:rPr>
              <a:t>.</a:t>
            </a:r>
            <a:endParaRPr lang="en-US" sz="2000">
              <a:latin typeface="Palatino Linotype"/>
              <a:ea typeface="Calibri"/>
              <a:cs typeface="Calibri"/>
            </a:endParaRPr>
          </a:p>
        </p:txBody>
      </p:sp>
      <p:sp>
        <p:nvSpPr>
          <p:cNvPr id="4" name="Slide Number Placeholder 3">
            <a:extLst>
              <a:ext uri="{FF2B5EF4-FFF2-40B4-BE49-F238E27FC236}">
                <a16:creationId xmlns:a16="http://schemas.microsoft.com/office/drawing/2014/main" id="{E4C2FC58-C48C-4433-AF31-7A1781F9BA1C}"/>
              </a:ext>
            </a:extLst>
          </p:cNvPr>
          <p:cNvSpPr>
            <a:spLocks noGrp="1"/>
          </p:cNvSpPr>
          <p:nvPr>
            <p:ph type="sldNum" sz="quarter" idx="10"/>
          </p:nvPr>
        </p:nvSpPr>
        <p:spPr/>
        <p:txBody>
          <a:bodyPr/>
          <a:lstStyle/>
          <a:p>
            <a:fld id="{A3D1C70C-36A2-44FC-A083-98959550CFF4}" type="slidenum">
              <a:rPr lang="en-US" smtClean="0"/>
              <a:pPr/>
              <a:t>30</a:t>
            </a:fld>
            <a:endParaRPr lang="en-US"/>
          </a:p>
        </p:txBody>
      </p:sp>
    </p:spTree>
    <p:extLst>
      <p:ext uri="{BB962C8B-B14F-4D97-AF65-F5344CB8AC3E}">
        <p14:creationId xmlns:p14="http://schemas.microsoft.com/office/powerpoint/2010/main" val="2372987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a:xfrm>
            <a:off x="1256841" y="537233"/>
            <a:ext cx="10096959" cy="589242"/>
          </a:xfrm>
        </p:spPr>
        <p:txBody>
          <a:bodyPr/>
          <a:lstStyle/>
          <a:p>
            <a:r>
              <a:rPr lang="en-US" sz="2700">
                <a:solidFill>
                  <a:srgbClr val="1F497D"/>
                </a:solidFill>
                <a:latin typeface="Palatino Linotype"/>
              </a:rPr>
              <a:t>Student Data Management in PAN – Paper Testing (3 of 3)</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a:xfrm>
            <a:off x="171451" y="1124404"/>
            <a:ext cx="11849100" cy="4803775"/>
          </a:xfrm>
        </p:spPr>
        <p:txBody>
          <a:bodyPr vert="horz" lIns="91440" tIns="45720" rIns="822960" bIns="45720" rtlCol="0" anchor="t">
            <a:noAutofit/>
          </a:bodyPr>
          <a:lstStyle/>
          <a:p>
            <a:r>
              <a:rPr lang="en-US" sz="2200">
                <a:latin typeface="Palatino Linotype"/>
              </a:rPr>
              <a:t>Districts must set up a “Transcription English,” “Transcription Spanish,” or “Transcription Braille” test session and transcribe these student responses directly into TestNav by the established deadline. </a:t>
            </a:r>
            <a:endParaRPr lang="en-US" sz="2200"/>
          </a:p>
          <a:p>
            <a:r>
              <a:rPr lang="en-US" sz="2200">
                <a:latin typeface="Palatino Linotype"/>
              </a:rPr>
              <a:t>View the </a:t>
            </a:r>
            <a:r>
              <a:rPr lang="en-US" sz="2200" i="1">
                <a:latin typeface="Palatino Linotype"/>
              </a:rPr>
              <a:t>NJSLA/NJGPA Accommodated Paper-Tests Procedures </a:t>
            </a:r>
            <a:r>
              <a:rPr lang="en-US" sz="2200">
                <a:latin typeface="Palatino Linotype"/>
              </a:rPr>
              <a:t>for additional information</a:t>
            </a:r>
            <a:r>
              <a:rPr lang="en-US" sz="2200" i="1">
                <a:latin typeface="Palatino Linotype"/>
              </a:rPr>
              <a:t>.</a:t>
            </a:r>
          </a:p>
          <a:p>
            <a:r>
              <a:rPr lang="en-US" sz="2200">
                <a:latin typeface="Palatino Linotype"/>
              </a:rPr>
              <a:t>Districts will no longer return a scorable shipment to the vendor. Headers and scorable return labels are no longer provided. All secure materials, including consumed test booklets, will now be returned as part of a single nonscorable shipment. </a:t>
            </a:r>
          </a:p>
          <a:p>
            <a:r>
              <a:rPr lang="en-US" sz="2200">
                <a:latin typeface="Palatino Linotype"/>
              </a:rPr>
              <a:t>Student responses must be transcribed from test booklets into TestNav by the established deadline before returning secure material to vendors. </a:t>
            </a:r>
            <a:endParaRPr lang="en-US" sz="2200"/>
          </a:p>
          <a:p>
            <a:endParaRPr lang="en-US" sz="2400"/>
          </a:p>
          <a:p>
            <a:pPr lvl="2">
              <a:spcBef>
                <a:spcPts val="0"/>
              </a:spcBef>
              <a:spcAft>
                <a:spcPts val="0"/>
              </a:spcAft>
            </a:pPr>
            <a:endParaRPr lang="en-US" sz="1600"/>
          </a:p>
          <a:p>
            <a:pPr lvl="2">
              <a:spcBef>
                <a:spcPts val="0"/>
              </a:spcBef>
              <a:spcAft>
                <a:spcPts val="0"/>
              </a:spcAft>
            </a:pPr>
            <a:endParaRPr lang="en-US" sz="1800" b="1"/>
          </a:p>
        </p:txBody>
      </p:sp>
      <p:sp>
        <p:nvSpPr>
          <p:cNvPr id="4" name="Slide Number Placeholder 3">
            <a:extLst>
              <a:ext uri="{FF2B5EF4-FFF2-40B4-BE49-F238E27FC236}">
                <a16:creationId xmlns:a16="http://schemas.microsoft.com/office/drawing/2014/main" id="{E4C2FC58-C48C-4433-AF31-7A1781F9BA1C}"/>
              </a:ext>
            </a:extLst>
          </p:cNvPr>
          <p:cNvSpPr>
            <a:spLocks noGrp="1"/>
          </p:cNvSpPr>
          <p:nvPr>
            <p:ph type="sldNum" sz="quarter" idx="10"/>
          </p:nvPr>
        </p:nvSpPr>
        <p:spPr/>
        <p:txBody>
          <a:bodyPr/>
          <a:lstStyle/>
          <a:p>
            <a:fld id="{A3D1C70C-36A2-44FC-A083-98959550CFF4}" type="slidenum">
              <a:rPr lang="en-US" smtClean="0"/>
              <a:pPr/>
              <a:t>31</a:t>
            </a:fld>
            <a:endParaRPr lang="en-US"/>
          </a:p>
        </p:txBody>
      </p:sp>
    </p:spTree>
    <p:extLst>
      <p:ext uri="{BB962C8B-B14F-4D97-AF65-F5344CB8AC3E}">
        <p14:creationId xmlns:p14="http://schemas.microsoft.com/office/powerpoint/2010/main" val="867913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4B997-CA07-4C03-9715-49645E014294}"/>
              </a:ext>
            </a:extLst>
          </p:cNvPr>
          <p:cNvSpPr>
            <a:spLocks noGrp="1"/>
          </p:cNvSpPr>
          <p:nvPr>
            <p:ph type="title"/>
          </p:nvPr>
        </p:nvSpPr>
        <p:spPr/>
        <p:txBody>
          <a:bodyPr/>
          <a:lstStyle/>
          <a:p>
            <a:r>
              <a:rPr lang="en-US">
                <a:solidFill>
                  <a:srgbClr val="1F497D"/>
                </a:solidFill>
                <a:latin typeface="Palatino Linotype"/>
              </a:rPr>
              <a:t>Materials</a:t>
            </a:r>
          </a:p>
        </p:txBody>
      </p:sp>
      <p:sp>
        <p:nvSpPr>
          <p:cNvPr id="3" name="Content Placeholder 2">
            <a:extLst>
              <a:ext uri="{FF2B5EF4-FFF2-40B4-BE49-F238E27FC236}">
                <a16:creationId xmlns:a16="http://schemas.microsoft.com/office/drawing/2014/main" id="{56A81A93-2A86-45C3-8384-14088BB5C85B}"/>
              </a:ext>
            </a:extLst>
          </p:cNvPr>
          <p:cNvSpPr>
            <a:spLocks noGrp="1"/>
          </p:cNvSpPr>
          <p:nvPr>
            <p:ph sz="half" idx="1"/>
          </p:nvPr>
        </p:nvSpPr>
        <p:spPr>
          <a:xfrm>
            <a:off x="176270" y="1429017"/>
            <a:ext cx="11569262" cy="4498057"/>
          </a:xfrm>
        </p:spPr>
        <p:txBody>
          <a:bodyPr vert="horz" lIns="91440" tIns="45720" rIns="640080" bIns="45720" rtlCol="0" anchor="t">
            <a:noAutofit/>
          </a:bodyPr>
          <a:lstStyle/>
          <a:p>
            <a:pPr>
              <a:lnSpc>
                <a:spcPct val="128000"/>
              </a:lnSpc>
            </a:pPr>
            <a:r>
              <a:rPr lang="en-US" sz="2000">
                <a:latin typeface="Palatino Linotype"/>
              </a:rPr>
              <a:t>Enrollment counts used to calculate materials quantities for the NJSLA initial distributions will be locked on </a:t>
            </a:r>
            <a:r>
              <a:rPr lang="en-US" sz="2000" b="1">
                <a:latin typeface="Palatino Linotype"/>
              </a:rPr>
              <a:t>March 8, 2024</a:t>
            </a:r>
            <a:r>
              <a:rPr lang="en-US" sz="2000">
                <a:latin typeface="Palatino Linotype"/>
              </a:rPr>
              <a:t>. Additional orders will need to be placed for materials not included in the initial shipment beginning on </a:t>
            </a:r>
            <a:r>
              <a:rPr lang="en-US" sz="2000" b="1">
                <a:latin typeface="Palatino Linotype"/>
              </a:rPr>
              <a:t>April 15, 2024</a:t>
            </a:r>
            <a:r>
              <a:rPr lang="en-US" sz="2000">
                <a:latin typeface="Palatino Linotype"/>
              </a:rPr>
              <a:t>. </a:t>
            </a:r>
            <a:endParaRPr lang="en-US" sz="2000"/>
          </a:p>
          <a:p>
            <a:pPr>
              <a:lnSpc>
                <a:spcPct val="128000"/>
              </a:lnSpc>
            </a:pPr>
            <a:r>
              <a:rPr lang="en-US" sz="2000">
                <a:latin typeface="Palatino Linotype"/>
              </a:rPr>
              <a:t>NJGPA will not have an initial distribution. All materials will need to be requested through additional orders, between </a:t>
            </a:r>
            <a:r>
              <a:rPr lang="en-US" sz="2000" b="1">
                <a:latin typeface="Palatino Linotype"/>
              </a:rPr>
              <a:t>February 19 and March 15, 2024</a:t>
            </a:r>
            <a:r>
              <a:rPr lang="en-US" sz="2000">
                <a:latin typeface="Palatino Linotype"/>
              </a:rPr>
              <a:t>.</a:t>
            </a:r>
          </a:p>
          <a:p>
            <a:pPr>
              <a:lnSpc>
                <a:spcPct val="128000"/>
              </a:lnSpc>
            </a:pPr>
            <a:r>
              <a:rPr lang="en-US" sz="2000">
                <a:latin typeface="Palatino Linotype"/>
              </a:rPr>
              <a:t>The additional order window within the NJSLA/NJGPA-ELA/Math administration scope will be open at two different times (first for NJGPA materials and then later for NJSLA materials).</a:t>
            </a:r>
          </a:p>
          <a:p>
            <a:pPr>
              <a:lnSpc>
                <a:spcPct val="128000"/>
              </a:lnSpc>
            </a:pPr>
            <a:r>
              <a:rPr lang="en-US" sz="2000">
                <a:latin typeface="Palatino Linotype"/>
              </a:rPr>
              <a:t>Braille test kits are no longer automatically shipped for students whose SR/PNP indicates the screen reader accommodation. </a:t>
            </a:r>
            <a:endParaRPr lang="en-US" sz="2000"/>
          </a:p>
        </p:txBody>
      </p:sp>
      <p:sp>
        <p:nvSpPr>
          <p:cNvPr id="4" name="Slide Number Placeholder 3">
            <a:extLst>
              <a:ext uri="{FF2B5EF4-FFF2-40B4-BE49-F238E27FC236}">
                <a16:creationId xmlns:a16="http://schemas.microsoft.com/office/drawing/2014/main" id="{C62929C7-57C9-4C0A-AFF9-98F4C74A6B61}"/>
              </a:ext>
            </a:extLst>
          </p:cNvPr>
          <p:cNvSpPr>
            <a:spLocks noGrp="1"/>
          </p:cNvSpPr>
          <p:nvPr>
            <p:ph type="sldNum" sz="quarter" idx="12"/>
          </p:nvPr>
        </p:nvSpPr>
        <p:spPr/>
        <p:txBody>
          <a:bodyPr/>
          <a:lstStyle/>
          <a:p>
            <a:fld id="{A3D1C70C-36A2-44FC-A083-98959550CFF4}" type="slidenum">
              <a:rPr lang="en-US" smtClean="0"/>
              <a:t>32</a:t>
            </a:fld>
            <a:endParaRPr lang="en-US"/>
          </a:p>
        </p:txBody>
      </p:sp>
    </p:spTree>
    <p:extLst>
      <p:ext uri="{BB962C8B-B14F-4D97-AF65-F5344CB8AC3E}">
        <p14:creationId xmlns:p14="http://schemas.microsoft.com/office/powerpoint/2010/main" val="2926702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p:txBody>
          <a:bodyPr/>
          <a:lstStyle/>
          <a:p>
            <a:r>
              <a:rPr lang="en-US" sz="3600">
                <a:solidFill>
                  <a:srgbClr val="1F497D"/>
                </a:solidFill>
                <a:latin typeface="Palatino Linotype"/>
              </a:rPr>
              <a:t>Student Data Management: Making Updates</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p:txBody>
          <a:bodyPr vert="horz" lIns="91440" tIns="45720" rIns="822960" bIns="45720" rtlCol="0" anchor="t">
            <a:noAutofit/>
          </a:bodyPr>
          <a:lstStyle/>
          <a:p>
            <a:pPr marL="0" indent="0">
              <a:buNone/>
            </a:pPr>
            <a:r>
              <a:rPr lang="en-US" sz="2800" b="1">
                <a:latin typeface="Palatino Linotype"/>
              </a:rPr>
              <a:t>User Interface</a:t>
            </a:r>
            <a:endParaRPr lang="en-US">
              <a:latin typeface="Palatino Linotype"/>
            </a:endParaRPr>
          </a:p>
          <a:p>
            <a:r>
              <a:rPr lang="en-US" sz="2600">
                <a:latin typeface="Palatino Linotype"/>
              </a:rPr>
              <a:t>Can be used to make updates before, during, and after testing.</a:t>
            </a:r>
          </a:p>
          <a:p>
            <a:r>
              <a:rPr lang="en-US" sz="2600">
                <a:latin typeface="Palatino Linotype"/>
              </a:rPr>
              <a:t>Quickest way to update records.</a:t>
            </a:r>
          </a:p>
          <a:p>
            <a:r>
              <a:rPr lang="en-US" sz="2600">
                <a:latin typeface="Palatino Linotype"/>
              </a:rPr>
              <a:t>Limitations to making updates (Accountable Organizations). </a:t>
            </a:r>
            <a:endParaRPr lang="en-US" sz="2600"/>
          </a:p>
          <a:p>
            <a:pPr marL="0" indent="0">
              <a:buNone/>
            </a:pPr>
            <a:r>
              <a:rPr lang="en-US" sz="2400" b="1">
                <a:latin typeface="Palatino Linotype"/>
              </a:rPr>
              <a:t>Pro Tip: </a:t>
            </a:r>
            <a:r>
              <a:rPr lang="en-US" sz="2400">
                <a:latin typeface="Palatino Linotype"/>
              </a:rPr>
              <a:t>Export SR/PNPs and STU Files to provide a snapshot in time of student data. This can be used to reference or to revert changes, should the need arise.</a:t>
            </a:r>
          </a:p>
        </p:txBody>
      </p:sp>
      <p:sp>
        <p:nvSpPr>
          <p:cNvPr id="4" name="Slide Number Placeholder 3">
            <a:extLst>
              <a:ext uri="{FF2B5EF4-FFF2-40B4-BE49-F238E27FC236}">
                <a16:creationId xmlns:a16="http://schemas.microsoft.com/office/drawing/2014/main" id="{1094C247-7A33-4E42-B3BE-E0B80AD3D6A3}"/>
              </a:ext>
            </a:extLst>
          </p:cNvPr>
          <p:cNvSpPr>
            <a:spLocks noGrp="1"/>
          </p:cNvSpPr>
          <p:nvPr>
            <p:ph type="sldNum" sz="quarter" idx="10"/>
          </p:nvPr>
        </p:nvSpPr>
        <p:spPr/>
        <p:txBody>
          <a:bodyPr/>
          <a:lstStyle/>
          <a:p>
            <a:fld id="{A3D1C70C-36A2-44FC-A083-98959550CFF4}" type="slidenum">
              <a:rPr lang="en-US" smtClean="0"/>
              <a:pPr/>
              <a:t>33</a:t>
            </a:fld>
            <a:endParaRPr lang="en-US"/>
          </a:p>
        </p:txBody>
      </p:sp>
    </p:spTree>
    <p:extLst>
      <p:ext uri="{BB962C8B-B14F-4D97-AF65-F5344CB8AC3E}">
        <p14:creationId xmlns:p14="http://schemas.microsoft.com/office/powerpoint/2010/main" val="1537463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p:txBody>
          <a:bodyPr/>
          <a:lstStyle/>
          <a:p>
            <a:r>
              <a:rPr lang="en-US" sz="4400">
                <a:solidFill>
                  <a:srgbClr val="1F497D"/>
                </a:solidFill>
                <a:latin typeface="Palatino Linotype"/>
              </a:rPr>
              <a:t>Student Data Management: SR/PNP</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p:txBody>
          <a:bodyPr vert="horz" lIns="91440" tIns="45720" rIns="822960" bIns="45720" rtlCol="0" anchor="t">
            <a:noAutofit/>
          </a:bodyPr>
          <a:lstStyle/>
          <a:p>
            <a:pPr marL="0" indent="0">
              <a:buNone/>
            </a:pPr>
            <a:r>
              <a:rPr lang="en-US" sz="2800" b="1">
                <a:latin typeface="Palatino Linotype"/>
              </a:rPr>
              <a:t>Student Registration/Personal Needs Profile (SR/PNP)</a:t>
            </a:r>
            <a:endParaRPr lang="en-US">
              <a:latin typeface="Palatino Linotype"/>
            </a:endParaRPr>
          </a:p>
          <a:p>
            <a:r>
              <a:rPr lang="en-US" sz="2600">
                <a:latin typeface="Palatino Linotype"/>
              </a:rPr>
              <a:t>Used to create or update student records en masse including core student data, enrollment, registration data, and test data. </a:t>
            </a:r>
            <a:endParaRPr lang="en-US" sz="2600"/>
          </a:p>
          <a:p>
            <a:r>
              <a:rPr lang="en-US" sz="2600">
                <a:latin typeface="Palatino Linotype"/>
              </a:rPr>
              <a:t>Used to make updates </a:t>
            </a:r>
            <a:r>
              <a:rPr lang="en-US" sz="2600" b="1">
                <a:latin typeface="Palatino Linotype"/>
              </a:rPr>
              <a:t>before</a:t>
            </a:r>
            <a:r>
              <a:rPr lang="en-US" sz="2600">
                <a:latin typeface="Palatino Linotype"/>
              </a:rPr>
              <a:t> and </a:t>
            </a:r>
            <a:r>
              <a:rPr lang="en-US" sz="2600" b="1">
                <a:latin typeface="Palatino Linotype"/>
              </a:rPr>
              <a:t>during</a:t>
            </a:r>
            <a:r>
              <a:rPr lang="en-US" sz="2600">
                <a:latin typeface="Palatino Linotype"/>
              </a:rPr>
              <a:t> testing. </a:t>
            </a:r>
            <a:endParaRPr lang="en-US" sz="2600"/>
          </a:p>
          <a:p>
            <a:r>
              <a:rPr lang="en-US" sz="2600">
                <a:latin typeface="Palatino Linotype"/>
              </a:rPr>
              <a:t>Start from the template located on the Secure Support Page of PAN or from an exported SR/PNP.</a:t>
            </a:r>
          </a:p>
          <a:p>
            <a:pPr marL="0" indent="0">
              <a:buNone/>
            </a:pPr>
            <a:r>
              <a:rPr lang="en-US" sz="2400" b="1">
                <a:latin typeface="Palatino Linotype"/>
              </a:rPr>
              <a:t>Note: </a:t>
            </a:r>
            <a:r>
              <a:rPr lang="en-US" sz="2400">
                <a:latin typeface="Palatino Linotype"/>
              </a:rPr>
              <a:t>The SR/PNP Field Definitions document can be located on the Secure Support Page of PAN. </a:t>
            </a:r>
            <a:endParaRPr lang="en-US" sz="2400"/>
          </a:p>
        </p:txBody>
      </p:sp>
      <p:sp>
        <p:nvSpPr>
          <p:cNvPr id="4" name="Slide Number Placeholder 3">
            <a:extLst>
              <a:ext uri="{FF2B5EF4-FFF2-40B4-BE49-F238E27FC236}">
                <a16:creationId xmlns:a16="http://schemas.microsoft.com/office/drawing/2014/main" id="{0AE979EC-1BF2-48A2-8167-F85109E0C40A}"/>
              </a:ext>
            </a:extLst>
          </p:cNvPr>
          <p:cNvSpPr>
            <a:spLocks noGrp="1"/>
          </p:cNvSpPr>
          <p:nvPr>
            <p:ph type="sldNum" sz="quarter" idx="10"/>
          </p:nvPr>
        </p:nvSpPr>
        <p:spPr/>
        <p:txBody>
          <a:bodyPr/>
          <a:lstStyle/>
          <a:p>
            <a:fld id="{A3D1C70C-36A2-44FC-A083-98959550CFF4}" type="slidenum">
              <a:rPr lang="en-US" smtClean="0"/>
              <a:pPr/>
              <a:t>34</a:t>
            </a:fld>
            <a:endParaRPr lang="en-US"/>
          </a:p>
        </p:txBody>
      </p:sp>
    </p:spTree>
    <p:extLst>
      <p:ext uri="{BB962C8B-B14F-4D97-AF65-F5344CB8AC3E}">
        <p14:creationId xmlns:p14="http://schemas.microsoft.com/office/powerpoint/2010/main" val="504154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p:txBody>
          <a:bodyPr anchor="ctr">
            <a:normAutofit/>
          </a:bodyPr>
          <a:lstStyle/>
          <a:p>
            <a:r>
              <a:rPr lang="en-US" sz="3900">
                <a:solidFill>
                  <a:srgbClr val="1F497D"/>
                </a:solidFill>
                <a:latin typeface="Palatino Linotype"/>
              </a:rPr>
              <a:t>Student Data Management: SR/PNP Import</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sz="half" idx="1"/>
          </p:nvPr>
        </p:nvSpPr>
        <p:spPr>
          <a:xfrm>
            <a:off x="176270" y="1429017"/>
            <a:ext cx="6224250" cy="4828180"/>
          </a:xfrm>
        </p:spPr>
        <p:txBody>
          <a:bodyPr vert="horz" lIns="91440" tIns="45720" rIns="640080" bIns="45720" rtlCol="0" anchor="t">
            <a:noAutofit/>
          </a:bodyPr>
          <a:lstStyle/>
          <a:p>
            <a:pPr>
              <a:spcAft>
                <a:spcPts val="600"/>
              </a:spcAft>
              <a:buFont typeface="+mj-lt"/>
              <a:buAutoNum type="alphaUcPeriod"/>
            </a:pPr>
            <a:r>
              <a:rPr lang="en-US" sz="1400">
                <a:latin typeface="Palatino Linotype"/>
              </a:rPr>
              <a:t>Use </a:t>
            </a:r>
            <a:r>
              <a:rPr lang="en-US" sz="1400" b="1">
                <a:latin typeface="Palatino Linotype"/>
              </a:rPr>
              <a:t>Don’t auto-create Test Sessions for online testing </a:t>
            </a:r>
            <a:r>
              <a:rPr lang="en-US" sz="1400">
                <a:latin typeface="Palatino Linotype"/>
              </a:rPr>
              <a:t>option to not auto-create test sessions when importing an SR/PNP.</a:t>
            </a:r>
            <a:endParaRPr lang="en-US" sz="1400"/>
          </a:p>
          <a:p>
            <a:pPr lvl="1">
              <a:spcAft>
                <a:spcPts val="600"/>
              </a:spcAft>
              <a:buFont typeface="+mj-lt"/>
              <a:buAutoNum type="alphaUcPeriod"/>
            </a:pPr>
            <a:r>
              <a:rPr lang="en-US" sz="1400">
                <a:latin typeface="Palatino Linotype"/>
              </a:rPr>
              <a:t>Leaving option blank – Test Sessions are auto-created/tests auto-added to sessions if Session Name field is populated and tests aren’t currently assigned to a session.</a:t>
            </a:r>
          </a:p>
          <a:p>
            <a:pPr lvl="1">
              <a:spcAft>
                <a:spcPts val="600"/>
              </a:spcAft>
              <a:buFont typeface="+mj-lt"/>
              <a:buAutoNum type="alphaUcPeriod"/>
            </a:pPr>
            <a:r>
              <a:rPr lang="en-US" sz="1400">
                <a:latin typeface="Palatino Linotype"/>
              </a:rPr>
              <a:t>Check option – Test sessions are </a:t>
            </a:r>
            <a:r>
              <a:rPr lang="en-US" sz="1400" b="1">
                <a:latin typeface="Palatino Linotype"/>
              </a:rPr>
              <a:t>not</a:t>
            </a:r>
            <a:r>
              <a:rPr lang="en-US" sz="1400">
                <a:latin typeface="Palatino Linotype"/>
              </a:rPr>
              <a:t> auto-created and tests are </a:t>
            </a:r>
            <a:r>
              <a:rPr lang="en-US" sz="1400" b="1">
                <a:latin typeface="Palatino Linotype"/>
              </a:rPr>
              <a:t>not</a:t>
            </a:r>
            <a:r>
              <a:rPr lang="en-US" sz="1400">
                <a:latin typeface="Palatino Linotype"/>
              </a:rPr>
              <a:t> auto-added to sessions.</a:t>
            </a:r>
          </a:p>
          <a:p>
            <a:pPr>
              <a:spcAft>
                <a:spcPts val="600"/>
              </a:spcAft>
              <a:buFont typeface="+mj-lt"/>
              <a:buAutoNum type="alphaUcPeriod"/>
            </a:pPr>
            <a:r>
              <a:rPr lang="en-US" sz="1400">
                <a:latin typeface="Palatino Linotype"/>
              </a:rPr>
              <a:t>Do </a:t>
            </a:r>
            <a:r>
              <a:rPr lang="en-US" sz="1400" b="1">
                <a:latin typeface="Palatino Linotype"/>
              </a:rPr>
              <a:t>not</a:t>
            </a:r>
            <a:r>
              <a:rPr lang="en-US" sz="1400">
                <a:latin typeface="Palatino Linotype"/>
              </a:rPr>
              <a:t> select </a:t>
            </a:r>
            <a:r>
              <a:rPr lang="en-US" sz="1400" b="1">
                <a:latin typeface="Palatino Linotype"/>
              </a:rPr>
              <a:t>Don’t modify student tests</a:t>
            </a:r>
            <a:r>
              <a:rPr lang="en-US" sz="1400">
                <a:latin typeface="Palatino Linotype"/>
              </a:rPr>
              <a:t>. This option should only be selected when updating existing student demographic data without updating test registration data. </a:t>
            </a:r>
            <a:endParaRPr lang="en-US" sz="1400"/>
          </a:p>
          <a:p>
            <a:pPr lvl="1">
              <a:spcAft>
                <a:spcPts val="600"/>
              </a:spcAft>
              <a:buFont typeface="+mj-lt"/>
              <a:buAutoNum type="alphaUcPeriod"/>
            </a:pPr>
            <a:r>
              <a:rPr lang="en-US" sz="1400">
                <a:latin typeface="Palatino Linotype"/>
              </a:rPr>
              <a:t>Leaving option blank – PAN reads/updates Core-, Administration-, and Test-level data.</a:t>
            </a:r>
          </a:p>
          <a:p>
            <a:pPr lvl="1">
              <a:spcAft>
                <a:spcPts val="600"/>
              </a:spcAft>
              <a:buFont typeface="+mj-lt"/>
              <a:buAutoNum type="alphaUcPeriod"/>
            </a:pPr>
            <a:r>
              <a:rPr lang="en-US" sz="1400">
                <a:latin typeface="Palatino Linotype"/>
              </a:rPr>
              <a:t>Check option – PAN reads/updates only Core-, and Administration-level data.  Test-level data is ignored. Will result with students being enrolled and registered to an administration, but no tests being assigned (or updated).</a:t>
            </a:r>
          </a:p>
        </p:txBody>
      </p:sp>
      <p:sp>
        <p:nvSpPr>
          <p:cNvPr id="5" name="Slide Number Placeholder 4">
            <a:extLst>
              <a:ext uri="{FF2B5EF4-FFF2-40B4-BE49-F238E27FC236}">
                <a16:creationId xmlns:a16="http://schemas.microsoft.com/office/drawing/2014/main" id="{9598777E-641D-4244-9F8E-C2956669B9BD}"/>
              </a:ext>
            </a:extLst>
          </p:cNvPr>
          <p:cNvSpPr>
            <a:spLocks noGrp="1"/>
          </p:cNvSpPr>
          <p:nvPr>
            <p:ph type="sldNum" sz="quarter" idx="12"/>
          </p:nvPr>
        </p:nvSpPr>
        <p:spPr/>
        <p:txBody>
          <a:bodyPr/>
          <a:lstStyle/>
          <a:p>
            <a:fld id="{A3D1C70C-36A2-44FC-A083-98959550CFF4}" type="slidenum">
              <a:rPr lang="en-US" smtClean="0"/>
              <a:t>35</a:t>
            </a:fld>
            <a:endParaRPr lang="en-US"/>
          </a:p>
        </p:txBody>
      </p:sp>
      <p:pic>
        <p:nvPicPr>
          <p:cNvPr id="2050" name="Picture 2" descr="Screenshot of SR/PNP Importing page">
            <a:extLst>
              <a:ext uri="{FF2B5EF4-FFF2-40B4-BE49-F238E27FC236}">
                <a16:creationId xmlns:a16="http://schemas.microsoft.com/office/drawing/2014/main" id="{C78AAD0E-DFF1-4526-98DB-7BDFA0095FF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87565" y="1429017"/>
            <a:ext cx="5321269" cy="4443260"/>
          </a:xfrm>
          <a:prstGeom prst="rect">
            <a:avLst/>
          </a:prstGeom>
          <a:solidFill>
            <a:srgbClr val="FFFFFF"/>
          </a:solidFill>
        </p:spPr>
      </p:pic>
    </p:spTree>
    <p:extLst>
      <p:ext uri="{BB962C8B-B14F-4D97-AF65-F5344CB8AC3E}">
        <p14:creationId xmlns:p14="http://schemas.microsoft.com/office/powerpoint/2010/main" val="352418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p:txBody>
          <a:bodyPr anchor="ctr">
            <a:noAutofit/>
          </a:bodyPr>
          <a:lstStyle/>
          <a:p>
            <a:r>
              <a:rPr lang="en-US">
                <a:solidFill>
                  <a:srgbClr val="1F497D"/>
                </a:solidFill>
                <a:latin typeface="Palatino Linotype"/>
              </a:rPr>
              <a:t>Operational Reports</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sz="half" idx="1"/>
          </p:nvPr>
        </p:nvSpPr>
        <p:spPr>
          <a:xfrm>
            <a:off x="176269" y="1429017"/>
            <a:ext cx="7205837" cy="4498057"/>
          </a:xfrm>
        </p:spPr>
        <p:txBody>
          <a:bodyPr vert="horz" lIns="91440" tIns="45720" rIns="640080" bIns="45720" rtlCol="0" anchor="t">
            <a:normAutofit fontScale="92500" lnSpcReduction="10000"/>
          </a:bodyPr>
          <a:lstStyle/>
          <a:p>
            <a:pPr>
              <a:lnSpc>
                <a:spcPct val="118000"/>
              </a:lnSpc>
            </a:pPr>
            <a:r>
              <a:rPr lang="en-US" sz="2400">
                <a:latin typeface="Palatino Linotype"/>
              </a:rPr>
              <a:t>Operational reports within PAN detail data gathered on operations before, during, and after testing to help with necessary assessment tasks. </a:t>
            </a:r>
            <a:endParaRPr lang="en-US"/>
          </a:p>
          <a:p>
            <a:pPr>
              <a:lnSpc>
                <a:spcPct val="118000"/>
              </a:lnSpc>
            </a:pPr>
            <a:r>
              <a:rPr lang="en-US" sz="2400">
                <a:latin typeface="Palatino Linotype"/>
              </a:rPr>
              <a:t>Operational Report Types include: </a:t>
            </a:r>
            <a:endParaRPr lang="en-US" sz="2400"/>
          </a:p>
          <a:p>
            <a:pPr lvl="1"/>
            <a:r>
              <a:rPr lang="en-US" sz="2000">
                <a:latin typeface="Palatino Linotype"/>
              </a:rPr>
              <a:t>Online Test Session Reports</a:t>
            </a:r>
          </a:p>
          <a:p>
            <a:pPr lvl="1"/>
            <a:r>
              <a:rPr lang="en-US" sz="2000">
                <a:latin typeface="Palatino Linotype"/>
              </a:rPr>
              <a:t>Orders and Shipment Tracking Reports</a:t>
            </a:r>
          </a:p>
          <a:p>
            <a:pPr lvl="1"/>
            <a:r>
              <a:rPr lang="en-US" sz="2000">
                <a:latin typeface="Palatino Linotype"/>
              </a:rPr>
              <a:t>Organizational Reports</a:t>
            </a:r>
          </a:p>
          <a:p>
            <a:pPr lvl="1"/>
            <a:r>
              <a:rPr lang="en-US" sz="2000">
                <a:latin typeface="Palatino Linotype"/>
              </a:rPr>
              <a:t>Student and Registration Reports</a:t>
            </a:r>
          </a:p>
          <a:p>
            <a:pPr lvl="1"/>
            <a:r>
              <a:rPr lang="en-US" sz="2000">
                <a:latin typeface="Palatino Linotype"/>
              </a:rPr>
              <a:t>User Reports</a:t>
            </a:r>
          </a:p>
        </p:txBody>
      </p:sp>
      <p:sp>
        <p:nvSpPr>
          <p:cNvPr id="5" name="Slide Number Placeholder 4">
            <a:extLst>
              <a:ext uri="{FF2B5EF4-FFF2-40B4-BE49-F238E27FC236}">
                <a16:creationId xmlns:a16="http://schemas.microsoft.com/office/drawing/2014/main" id="{97E19A52-8147-4C92-A2AD-7F0025922470}"/>
              </a:ext>
            </a:extLst>
          </p:cNvPr>
          <p:cNvSpPr>
            <a:spLocks noGrp="1"/>
          </p:cNvSpPr>
          <p:nvPr>
            <p:ph type="sldNum" sz="quarter" idx="12"/>
          </p:nvPr>
        </p:nvSpPr>
        <p:spPr/>
        <p:txBody>
          <a:bodyPr/>
          <a:lstStyle/>
          <a:p>
            <a:fld id="{A3D1C70C-36A2-44FC-A083-98959550CFF4}" type="slidenum">
              <a:rPr lang="en-US" dirty="0" smtClean="0"/>
              <a:t>36</a:t>
            </a:fld>
            <a:endParaRPr lang="en-US"/>
          </a:p>
        </p:txBody>
      </p:sp>
      <p:pic>
        <p:nvPicPr>
          <p:cNvPr id="6" name="Picture 5" descr="Screenshot showing dropdown menu in PAN; under reports, arrow points to &quot;Operational Reports.&quot;">
            <a:extLst>
              <a:ext uri="{FF2B5EF4-FFF2-40B4-BE49-F238E27FC236}">
                <a16:creationId xmlns:a16="http://schemas.microsoft.com/office/drawing/2014/main" id="{91BB961D-6405-4120-A8EB-469217992A79}"/>
              </a:ext>
            </a:extLst>
          </p:cNvPr>
          <p:cNvPicPr>
            <a:picLocks noChangeAspect="1"/>
          </p:cNvPicPr>
          <p:nvPr/>
        </p:nvPicPr>
        <p:blipFill>
          <a:blip r:embed="rId3"/>
          <a:stretch>
            <a:fillRect/>
          </a:stretch>
        </p:blipFill>
        <p:spPr>
          <a:xfrm>
            <a:off x="7348653" y="1293457"/>
            <a:ext cx="3784241" cy="4745130"/>
          </a:xfrm>
          <a:prstGeom prst="rect">
            <a:avLst/>
          </a:prstGeom>
          <a:noFill/>
        </p:spPr>
      </p:pic>
      <p:sp>
        <p:nvSpPr>
          <p:cNvPr id="7" name="Arrow: Left 6">
            <a:extLst>
              <a:ext uri="{FF2B5EF4-FFF2-40B4-BE49-F238E27FC236}">
                <a16:creationId xmlns:a16="http://schemas.microsoft.com/office/drawing/2014/main" id="{4E710D27-978F-4DC3-AFA4-80ED91CA6CF0}"/>
              </a:ext>
              <a:ext uri="{C183D7F6-B498-43B3-948B-1728B52AA6E4}">
                <adec:decorative xmlns:adec="http://schemas.microsoft.com/office/drawing/2017/decorative" val="1"/>
              </a:ext>
            </a:extLst>
          </p:cNvPr>
          <p:cNvSpPr/>
          <p:nvPr/>
        </p:nvSpPr>
        <p:spPr>
          <a:xfrm>
            <a:off x="8987883" y="3350943"/>
            <a:ext cx="769434"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18352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p:txBody>
          <a:bodyPr/>
          <a:lstStyle/>
          <a:p>
            <a:r>
              <a:rPr lang="en-US">
                <a:solidFill>
                  <a:srgbClr val="1F497D"/>
                </a:solidFill>
                <a:latin typeface="Palatino Linotype"/>
              </a:rPr>
              <a:t>Verify Student Registration</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p:txBody>
          <a:bodyPr vert="horz" lIns="91440" tIns="45720" rIns="822960" bIns="45720" rtlCol="0" anchor="t">
            <a:noAutofit/>
          </a:bodyPr>
          <a:lstStyle/>
          <a:p>
            <a:r>
              <a:rPr lang="en-US" sz="2800">
                <a:latin typeface="Palatino Linotype"/>
              </a:rPr>
              <a:t>Run the </a:t>
            </a:r>
            <a:r>
              <a:rPr lang="en-US" sz="2800" b="1">
                <a:latin typeface="Palatino Linotype"/>
              </a:rPr>
              <a:t>Students Enrolled but not Registered for Test Administration </a:t>
            </a:r>
            <a:r>
              <a:rPr lang="en-US" sz="2800">
                <a:latin typeface="Palatino Linotype"/>
              </a:rPr>
              <a:t>operational report to identify students that may need to be registered to the administration and assigned tests.</a:t>
            </a:r>
            <a:endParaRPr lang="en-US">
              <a:latin typeface="Palatino Linotype"/>
            </a:endParaRPr>
          </a:p>
          <a:p>
            <a:r>
              <a:rPr lang="en-US" sz="2800">
                <a:latin typeface="Palatino Linotype"/>
              </a:rPr>
              <a:t>Run the </a:t>
            </a:r>
            <a:r>
              <a:rPr lang="en-US" sz="2800" b="1">
                <a:latin typeface="Palatino Linotype"/>
              </a:rPr>
              <a:t>Students Registered but not Assigned to a Test </a:t>
            </a:r>
            <a:r>
              <a:rPr lang="en-US" sz="2800">
                <a:latin typeface="Palatino Linotype"/>
              </a:rPr>
              <a:t>operational report to identify students that may need to have tests assigned.</a:t>
            </a:r>
          </a:p>
          <a:p>
            <a:r>
              <a:rPr lang="en-US" sz="2800">
                <a:latin typeface="Palatino Linotype"/>
              </a:rPr>
              <a:t>These reports can be located on the Operational Report Screen under </a:t>
            </a:r>
            <a:r>
              <a:rPr lang="en-US" sz="2800" b="1">
                <a:latin typeface="Palatino Linotype"/>
              </a:rPr>
              <a:t>Report Categories </a:t>
            </a:r>
            <a:r>
              <a:rPr lang="en-US" sz="2800">
                <a:latin typeface="Palatino Linotype"/>
              </a:rPr>
              <a:t>by choosing </a:t>
            </a:r>
            <a:r>
              <a:rPr lang="en-US" sz="2800" b="1">
                <a:latin typeface="Palatino Linotype"/>
              </a:rPr>
              <a:t>Students &amp; Registrations</a:t>
            </a:r>
            <a:r>
              <a:rPr lang="en-US" sz="2800">
                <a:latin typeface="Palatino Linotype"/>
              </a:rPr>
              <a:t>.</a:t>
            </a:r>
          </a:p>
        </p:txBody>
      </p:sp>
      <p:sp>
        <p:nvSpPr>
          <p:cNvPr id="4" name="Slide Number Placeholder 3">
            <a:extLst>
              <a:ext uri="{FF2B5EF4-FFF2-40B4-BE49-F238E27FC236}">
                <a16:creationId xmlns:a16="http://schemas.microsoft.com/office/drawing/2014/main" id="{2434A7FB-DA51-46BA-A8DC-EE74D3573F57}"/>
              </a:ext>
            </a:extLst>
          </p:cNvPr>
          <p:cNvSpPr>
            <a:spLocks noGrp="1"/>
          </p:cNvSpPr>
          <p:nvPr>
            <p:ph type="sldNum" sz="quarter" idx="10"/>
          </p:nvPr>
        </p:nvSpPr>
        <p:spPr/>
        <p:txBody>
          <a:bodyPr/>
          <a:lstStyle/>
          <a:p>
            <a:fld id="{A3D1C70C-36A2-44FC-A083-98959550CFF4}" type="slidenum">
              <a:rPr lang="en-US" smtClean="0"/>
              <a:pPr/>
              <a:t>37</a:t>
            </a:fld>
            <a:endParaRPr lang="en-US"/>
          </a:p>
        </p:txBody>
      </p:sp>
    </p:spTree>
    <p:extLst>
      <p:ext uri="{BB962C8B-B14F-4D97-AF65-F5344CB8AC3E}">
        <p14:creationId xmlns:p14="http://schemas.microsoft.com/office/powerpoint/2010/main" val="38750927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p:txBody>
          <a:bodyPr/>
          <a:lstStyle/>
          <a:p>
            <a:r>
              <a:rPr lang="en-US">
                <a:solidFill>
                  <a:srgbClr val="1F497D"/>
                </a:solidFill>
                <a:latin typeface="Palatino Linotype"/>
              </a:rPr>
              <a:t>Verify PNP Assignment</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a:xfrm>
            <a:off x="171451" y="1083830"/>
            <a:ext cx="11898580" cy="5437125"/>
          </a:xfrm>
        </p:spPr>
        <p:txBody>
          <a:bodyPr vert="horz" lIns="91440" tIns="45720" rIns="822960" bIns="45720" rtlCol="0" anchor="t">
            <a:noAutofit/>
          </a:bodyPr>
          <a:lstStyle/>
          <a:p>
            <a:r>
              <a:rPr lang="en-US" sz="1900">
                <a:latin typeface="Palatino Linotype"/>
              </a:rPr>
              <a:t>Run the </a:t>
            </a:r>
            <a:r>
              <a:rPr lang="en-US" sz="1900" b="1">
                <a:latin typeface="Palatino Linotype"/>
              </a:rPr>
              <a:t>PNP Report – Accessibility Features and Accommodations for Student Tests </a:t>
            </a:r>
            <a:r>
              <a:rPr lang="en-US" sz="1900">
                <a:latin typeface="Palatino Linotype"/>
              </a:rPr>
              <a:t>operational report to help verify students are assigned the appropriate accommodations and accessibility features. </a:t>
            </a:r>
            <a:endParaRPr lang="en-US" sz="1900"/>
          </a:p>
          <a:p>
            <a:pPr lvl="1"/>
            <a:r>
              <a:rPr lang="en-US" sz="1900">
                <a:latin typeface="Palatino Linotype"/>
              </a:rPr>
              <a:t>It is very important to verify PNP data is captured correctly within PAN prior to preparing online test sessions as this is when forms are assigned to students. </a:t>
            </a:r>
            <a:endParaRPr lang="en-US" sz="1900"/>
          </a:p>
          <a:p>
            <a:r>
              <a:rPr lang="en-US" sz="1900">
                <a:latin typeface="Palatino Linotype"/>
              </a:rPr>
              <a:t>Run the </a:t>
            </a:r>
            <a:r>
              <a:rPr lang="en-US" sz="1900" b="1">
                <a:latin typeface="Palatino Linotype"/>
              </a:rPr>
              <a:t>Students with Disability with No Accommodation </a:t>
            </a:r>
            <a:r>
              <a:rPr lang="en-US" sz="1900">
                <a:latin typeface="Palatino Linotype"/>
              </a:rPr>
              <a:t>operational report to identify students that have an Individualized Education Program (IEP) and/or 504 plan but do not have any accommodation(s) captured. </a:t>
            </a:r>
            <a:endParaRPr lang="en-US" sz="1900"/>
          </a:p>
          <a:p>
            <a:r>
              <a:rPr lang="en-US" sz="1900">
                <a:latin typeface="Palatino Linotype"/>
              </a:rPr>
              <a:t>These reports can be located on the Operational Report Screen under </a:t>
            </a:r>
            <a:r>
              <a:rPr lang="en-US" sz="1900" b="1">
                <a:latin typeface="Palatino Linotype"/>
              </a:rPr>
              <a:t>Report Categories </a:t>
            </a:r>
            <a:r>
              <a:rPr lang="en-US" sz="1900">
                <a:latin typeface="Palatino Linotype"/>
              </a:rPr>
              <a:t>by choosing </a:t>
            </a:r>
            <a:r>
              <a:rPr lang="en-US" sz="1900" b="1">
                <a:latin typeface="Palatino Linotype"/>
              </a:rPr>
              <a:t>Students &amp; Registrations</a:t>
            </a:r>
            <a:r>
              <a:rPr lang="en-US" sz="1900">
                <a:latin typeface="Palatino Linotype"/>
              </a:rPr>
              <a:t>.</a:t>
            </a:r>
          </a:p>
          <a:p>
            <a:r>
              <a:rPr lang="en-US" sz="1900">
                <a:latin typeface="Palatino Linotype"/>
              </a:rPr>
              <a:t>Accommodation Reminders appear for certain PNP accommodations. Tests without proper documentation may result in the student’s test being invalidated.</a:t>
            </a:r>
          </a:p>
        </p:txBody>
      </p:sp>
      <p:sp>
        <p:nvSpPr>
          <p:cNvPr id="4" name="Slide Number Placeholder 3">
            <a:extLst>
              <a:ext uri="{FF2B5EF4-FFF2-40B4-BE49-F238E27FC236}">
                <a16:creationId xmlns:a16="http://schemas.microsoft.com/office/drawing/2014/main" id="{9C03BD55-89D2-4CEF-A550-093E81FA0299}"/>
              </a:ext>
            </a:extLst>
          </p:cNvPr>
          <p:cNvSpPr>
            <a:spLocks noGrp="1"/>
          </p:cNvSpPr>
          <p:nvPr>
            <p:ph type="sldNum" sz="quarter" idx="10"/>
          </p:nvPr>
        </p:nvSpPr>
        <p:spPr/>
        <p:txBody>
          <a:bodyPr/>
          <a:lstStyle/>
          <a:p>
            <a:fld id="{A3D1C70C-36A2-44FC-A083-98959550CFF4}" type="slidenum">
              <a:rPr lang="en-US" smtClean="0"/>
              <a:pPr/>
              <a:t>38</a:t>
            </a:fld>
            <a:endParaRPr lang="en-US"/>
          </a:p>
        </p:txBody>
      </p:sp>
    </p:spTree>
    <p:extLst>
      <p:ext uri="{BB962C8B-B14F-4D97-AF65-F5344CB8AC3E}">
        <p14:creationId xmlns:p14="http://schemas.microsoft.com/office/powerpoint/2010/main" val="32856084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p:txBody>
          <a:bodyPr/>
          <a:lstStyle/>
          <a:p>
            <a:r>
              <a:rPr lang="en-US" sz="3600">
                <a:solidFill>
                  <a:srgbClr val="1F497D"/>
                </a:solidFill>
                <a:latin typeface="Palatino Linotype"/>
              </a:rPr>
              <a:t>Student Data Management: PNP Updates</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a:xfrm>
            <a:off x="171451" y="1222375"/>
            <a:ext cx="12393384" cy="5456918"/>
          </a:xfrm>
        </p:spPr>
        <p:txBody>
          <a:bodyPr vert="horz" lIns="91440" tIns="45720" rIns="822960" bIns="45720" rtlCol="0" anchor="t">
            <a:noAutofit/>
          </a:bodyPr>
          <a:lstStyle/>
          <a:p>
            <a:pPr marL="0" indent="0">
              <a:buNone/>
            </a:pPr>
            <a:r>
              <a:rPr lang="en-US" sz="2200" b="1" dirty="0">
                <a:latin typeface="Palatino Linotype"/>
              </a:rPr>
              <a:t>Correct Session Assignments or PNP Data</a:t>
            </a:r>
            <a:endParaRPr lang="en-US" sz="2200" dirty="0">
              <a:latin typeface="Palatino Linotype"/>
            </a:endParaRPr>
          </a:p>
          <a:p>
            <a:r>
              <a:rPr lang="en-US" sz="2200" dirty="0">
                <a:latin typeface="Palatino Linotype"/>
              </a:rPr>
              <a:t>Use the Student Registration Delete File to start from a clean slate. This may be needed for the following: </a:t>
            </a:r>
            <a:endParaRPr lang="en-US" sz="2200" dirty="0"/>
          </a:p>
          <a:p>
            <a:pPr lvl="1"/>
            <a:r>
              <a:rPr lang="en-US" sz="2000" dirty="0">
                <a:latin typeface="Palatino Linotype"/>
              </a:rPr>
              <a:t>Update session assignments: importing an updated SR/PNP alone will not move or remove student tests from current session assignments. Import a Student Registration Delete File to wipe out current session assignments and then proceed with importing a new SR/PNP. </a:t>
            </a:r>
            <a:endParaRPr lang="en-US" sz="2000" dirty="0"/>
          </a:p>
          <a:p>
            <a:pPr lvl="1"/>
            <a:r>
              <a:rPr lang="en-US" sz="2000" dirty="0">
                <a:latin typeface="Palatino Linotype"/>
              </a:rPr>
              <a:t>Students are assigned specific test forms based on their PNP when sessions are prepared. Therefore, a Student Registration Delete File can be used to remove form assignments for unconsumed student tests that are in prepared or started sessions. </a:t>
            </a:r>
            <a:endParaRPr lang="en-US" sz="2000" dirty="0"/>
          </a:p>
          <a:p>
            <a:pPr marL="0" indent="0">
              <a:buNone/>
            </a:pPr>
            <a:r>
              <a:rPr lang="en-US" sz="2000" b="1" dirty="0">
                <a:latin typeface="Palatino Linotype"/>
              </a:rPr>
              <a:t>Note: </a:t>
            </a:r>
            <a:r>
              <a:rPr lang="en-US" sz="2000" dirty="0">
                <a:latin typeface="Palatino Linotype"/>
              </a:rPr>
              <a:t>A Student Registration Delete File will not remove partially consumed or completed</a:t>
            </a:r>
            <a:r>
              <a:rPr lang="en-US" sz="2200" dirty="0">
                <a:latin typeface="Palatino Linotype"/>
              </a:rPr>
              <a:t> tests. </a:t>
            </a:r>
            <a:endParaRPr lang="en-US" sz="2200" dirty="0"/>
          </a:p>
        </p:txBody>
      </p:sp>
      <p:sp>
        <p:nvSpPr>
          <p:cNvPr id="4" name="Slide Number Placeholder 3">
            <a:extLst>
              <a:ext uri="{FF2B5EF4-FFF2-40B4-BE49-F238E27FC236}">
                <a16:creationId xmlns:a16="http://schemas.microsoft.com/office/drawing/2014/main" id="{C12E6A11-EB2E-414B-B064-4F566B935AB5}"/>
              </a:ext>
            </a:extLst>
          </p:cNvPr>
          <p:cNvSpPr>
            <a:spLocks noGrp="1"/>
          </p:cNvSpPr>
          <p:nvPr>
            <p:ph type="sldNum" sz="quarter" idx="10"/>
          </p:nvPr>
        </p:nvSpPr>
        <p:spPr/>
        <p:txBody>
          <a:bodyPr/>
          <a:lstStyle/>
          <a:p>
            <a:fld id="{A3D1C70C-36A2-44FC-A083-98959550CFF4}" type="slidenum">
              <a:rPr lang="en-US" smtClean="0"/>
              <a:pPr/>
              <a:t>39</a:t>
            </a:fld>
            <a:endParaRPr lang="en-US"/>
          </a:p>
        </p:txBody>
      </p:sp>
    </p:spTree>
    <p:extLst>
      <p:ext uri="{BB962C8B-B14F-4D97-AF65-F5344CB8AC3E}">
        <p14:creationId xmlns:p14="http://schemas.microsoft.com/office/powerpoint/2010/main" val="3338298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F546-2437-4915-A159-D59B240C7245}"/>
              </a:ext>
            </a:extLst>
          </p:cNvPr>
          <p:cNvSpPr>
            <a:spLocks noGrp="1"/>
          </p:cNvSpPr>
          <p:nvPr>
            <p:ph type="title"/>
          </p:nvPr>
        </p:nvSpPr>
        <p:spPr/>
        <p:txBody>
          <a:bodyPr/>
          <a:lstStyle/>
          <a:p>
            <a:r>
              <a:rPr lang="en-US">
                <a:solidFill>
                  <a:srgbClr val="1F497D"/>
                </a:solidFill>
                <a:latin typeface="Palatino Linotype"/>
              </a:rPr>
              <a:t>Technology Planning Tasks</a:t>
            </a:r>
          </a:p>
        </p:txBody>
      </p:sp>
      <p:sp>
        <p:nvSpPr>
          <p:cNvPr id="4" name="Slide Number Placeholder 3">
            <a:extLst>
              <a:ext uri="{FF2B5EF4-FFF2-40B4-BE49-F238E27FC236}">
                <a16:creationId xmlns:a16="http://schemas.microsoft.com/office/drawing/2014/main" id="{27BB5120-AF1D-4813-8694-5CE217203AC0}"/>
              </a:ext>
            </a:extLst>
          </p:cNvPr>
          <p:cNvSpPr>
            <a:spLocks noGrp="1"/>
          </p:cNvSpPr>
          <p:nvPr>
            <p:ph type="sldNum" sz="quarter" idx="10"/>
          </p:nvPr>
        </p:nvSpPr>
        <p:spPr/>
        <p:txBody>
          <a:bodyPr/>
          <a:lstStyle/>
          <a:p>
            <a:fld id="{A3D1C70C-36A2-44FC-A083-98959550CFF4}" type="slidenum">
              <a:rPr lang="en-US" smtClean="0"/>
              <a:pPr/>
              <a:t>4</a:t>
            </a:fld>
            <a:endParaRPr lang="en-US"/>
          </a:p>
        </p:txBody>
      </p:sp>
      <p:graphicFrame>
        <p:nvGraphicFramePr>
          <p:cNvPr id="8" name="Table 6">
            <a:extLst>
              <a:ext uri="{FF2B5EF4-FFF2-40B4-BE49-F238E27FC236}">
                <a16:creationId xmlns:a16="http://schemas.microsoft.com/office/drawing/2014/main" id="{D64A5952-CB48-4B5A-BEC4-C9F77B030167}"/>
              </a:ext>
            </a:extLst>
          </p:cNvPr>
          <p:cNvGraphicFramePr>
            <a:graphicFrameLocks/>
          </p:cNvGraphicFramePr>
          <p:nvPr>
            <p:extLst>
              <p:ext uri="{D42A27DB-BD31-4B8C-83A1-F6EECF244321}">
                <p14:modId xmlns:p14="http://schemas.microsoft.com/office/powerpoint/2010/main" val="2404845414"/>
              </p:ext>
            </p:extLst>
          </p:nvPr>
        </p:nvGraphicFramePr>
        <p:xfrm>
          <a:off x="390525" y="1780273"/>
          <a:ext cx="11410949" cy="4052607"/>
        </p:xfrm>
        <a:graphic>
          <a:graphicData uri="http://schemas.openxmlformats.org/drawingml/2006/table">
            <a:tbl>
              <a:tblPr firstRow="1" bandRow="1"/>
              <a:tblGrid>
                <a:gridCol w="5607764">
                  <a:extLst>
                    <a:ext uri="{9D8B030D-6E8A-4147-A177-3AD203B41FA5}">
                      <a16:colId xmlns:a16="http://schemas.microsoft.com/office/drawing/2014/main" val="101155066"/>
                    </a:ext>
                  </a:extLst>
                </a:gridCol>
                <a:gridCol w="5803185">
                  <a:extLst>
                    <a:ext uri="{9D8B030D-6E8A-4147-A177-3AD203B41FA5}">
                      <a16:colId xmlns:a16="http://schemas.microsoft.com/office/drawing/2014/main" val="1739866720"/>
                    </a:ext>
                  </a:extLst>
                </a:gridCol>
              </a:tblGrid>
              <a:tr h="48755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800" b="1" dirty="0">
                          <a:latin typeface="+mn-lt"/>
                        </a:rPr>
                        <a:t>Task</a:t>
                      </a:r>
                    </a:p>
                  </a:txBody>
                  <a:tcPr>
                    <a:lnL w="12700" cap="flat" cmpd="sng" algn="ctr">
                      <a:solidFill>
                        <a:schemeClr val="tx1"/>
                      </a:solidFill>
                      <a:prstDash val="solid"/>
                      <a:round/>
                      <a:headEnd type="none" w="med" len="med"/>
                      <a:tailEnd type="none" w="med" len="med"/>
                    </a:lnL>
                    <a:lnR w="12700" cmpd="sng">
                      <a:solidFill>
                        <a:sysClr val="window" lastClr="FFFFFF"/>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04E7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800" b="1">
                          <a:latin typeface="+mn-lt"/>
                        </a:rPr>
                        <a:t>Resource</a:t>
                      </a:r>
                    </a:p>
                  </a:txBody>
                  <a:tcPr>
                    <a:lnL w="12700" cmpd="sng">
                      <a:solidFill>
                        <a:sysClr val="window" lastClr="FFFFFF"/>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04E72"/>
                    </a:solidFill>
                  </a:tcPr>
                </a:tc>
                <a:extLst>
                  <a:ext uri="{0D108BD9-81ED-4DB2-BD59-A6C34878D82A}">
                    <a16:rowId xmlns:a16="http://schemas.microsoft.com/office/drawing/2014/main" val="3630745472"/>
                  </a:ext>
                </a:extLst>
              </a:tr>
              <a:tr h="171702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8000"/>
                        </a:lnSpc>
                        <a:spcBef>
                          <a:spcPts val="1000"/>
                        </a:spcBef>
                        <a:spcAft>
                          <a:spcPts val="1400"/>
                        </a:spcAft>
                      </a:pPr>
                      <a:r>
                        <a:rPr lang="en-US" sz="1800" dirty="0">
                          <a:latin typeface="+mn-lt"/>
                        </a:rPr>
                        <a:t>Identify student testing devices (TestNav), administrator devices (PAN</a:t>
                      </a:r>
                      <a:r>
                        <a:rPr lang="en-US" sz="1800" baseline="0" dirty="0">
                          <a:latin typeface="+mn-lt"/>
                        </a:rPr>
                        <a:t>), and review the System Requirements.</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nSpc>
                          <a:spcPct val="108000"/>
                        </a:lnSpc>
                        <a:spcBef>
                          <a:spcPts val="1000"/>
                        </a:spcBef>
                        <a:spcAft>
                          <a:spcPts val="1400"/>
                        </a:spcAft>
                        <a:buFont typeface="Arial" panose="020B0604020202020204" pitchFamily="34" charset="0"/>
                        <a:buNone/>
                      </a:pPr>
                      <a:r>
                        <a:rPr lang="en-US" sz="1800">
                          <a:latin typeface="+mn-lt"/>
                        </a:rPr>
                        <a:t>TestNav System Requirements: </a:t>
                      </a:r>
                      <a:r>
                        <a:rPr lang="en-US" sz="1800">
                          <a:latin typeface="+mn-lt"/>
                          <a:hlinkClick r:id="rId3"/>
                        </a:rPr>
                        <a:t>https://support.assessment.pearson.com/x/HwYcAQ</a:t>
                      </a:r>
                      <a:endParaRPr lang="en-US" sz="1800">
                        <a:latin typeface="+mn-lt"/>
                      </a:endParaRPr>
                    </a:p>
                    <a:p>
                      <a:pPr marL="0" marR="0" lvl="0" indent="0" algn="l" defTabSz="914377" rtl="0" eaLnBrk="1" fontAlgn="auto" latinLnBrk="0" hangingPunct="1">
                        <a:lnSpc>
                          <a:spcPct val="108000"/>
                        </a:lnSpc>
                        <a:spcBef>
                          <a:spcPts val="1000"/>
                        </a:spcBef>
                        <a:spcAft>
                          <a:spcPts val="1400"/>
                        </a:spcAft>
                        <a:buClrTx/>
                        <a:buSzTx/>
                        <a:buFont typeface="Arial" panose="020B0604020202020204" pitchFamily="34" charset="0"/>
                        <a:buNone/>
                        <a:tabLst/>
                        <a:defRPr/>
                      </a:pPr>
                      <a:r>
                        <a:rPr lang="en-US" sz="1800">
                          <a:latin typeface="+mn-lt"/>
                        </a:rPr>
                        <a:t>PearsonAccess</a:t>
                      </a:r>
                      <a:r>
                        <a:rPr lang="en-US" sz="1800" baseline="30000">
                          <a:latin typeface="+mn-lt"/>
                        </a:rPr>
                        <a:t>next</a:t>
                      </a:r>
                      <a:r>
                        <a:rPr lang="en-US" sz="1800" baseline="0">
                          <a:latin typeface="+mn-lt"/>
                        </a:rPr>
                        <a:t> System Requirements: </a:t>
                      </a:r>
                      <a:r>
                        <a:rPr lang="en-US" sz="1800">
                          <a:latin typeface="+mn-lt"/>
                          <a:hlinkClick r:id="rId4"/>
                        </a:rPr>
                        <a:t>https://support.assessment.pearson.com/x/NYDy</a:t>
                      </a:r>
                      <a:endParaRPr lang="en-US" sz="180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3403203"/>
                  </a:ext>
                </a:extLst>
              </a:tr>
              <a:tr h="93365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8000"/>
                        </a:lnSpc>
                        <a:spcBef>
                          <a:spcPts val="1000"/>
                        </a:spcBef>
                        <a:spcAft>
                          <a:spcPts val="1400"/>
                        </a:spcAft>
                      </a:pPr>
                      <a:r>
                        <a:rPr lang="en-US" sz="1800">
                          <a:latin typeface="+mn-lt"/>
                        </a:rPr>
                        <a:t>Review Technical Bulletins for adding/dropping 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377" rtl="0" eaLnBrk="1" fontAlgn="auto" latinLnBrk="0" hangingPunct="1">
                        <a:lnSpc>
                          <a:spcPct val="108000"/>
                        </a:lnSpc>
                        <a:spcBef>
                          <a:spcPts val="1000"/>
                        </a:spcBef>
                        <a:spcAft>
                          <a:spcPts val="1400"/>
                        </a:spcAft>
                        <a:buClrTx/>
                        <a:buSzTx/>
                        <a:buFont typeface="Arial" panose="020B0604020202020204" pitchFamily="34" charset="0"/>
                        <a:buNone/>
                        <a:tabLst/>
                        <a:defRPr/>
                      </a:pPr>
                      <a:r>
                        <a:rPr lang="en-US" sz="1800">
                          <a:latin typeface="+mn-lt"/>
                        </a:rPr>
                        <a:t>Technical Bulletins: </a:t>
                      </a:r>
                      <a:r>
                        <a:rPr lang="en-US" sz="1800">
                          <a:latin typeface="+mn-lt"/>
                          <a:hlinkClick r:id="rId5"/>
                        </a:rPr>
                        <a:t>https://support.assessment.pearson.com/x/IwACAQ</a:t>
                      </a:r>
                      <a:endParaRPr lang="en-US" sz="180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3123503"/>
                  </a:ext>
                </a:extLst>
              </a:tr>
              <a:tr h="91437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8000"/>
                        </a:lnSpc>
                        <a:spcBef>
                          <a:spcPts val="1000"/>
                        </a:spcBef>
                        <a:spcAft>
                          <a:spcPts val="1400"/>
                        </a:spcAft>
                      </a:pPr>
                      <a:r>
                        <a:rPr lang="en-US" sz="1800">
                          <a:latin typeface="+mn-lt"/>
                        </a:rPr>
                        <a:t>Review Firewall/Proxy Servers/Content Filtering Requirements.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377" rtl="0" eaLnBrk="1" fontAlgn="auto" latinLnBrk="0" hangingPunct="1">
                        <a:lnSpc>
                          <a:spcPct val="108000"/>
                        </a:lnSpc>
                        <a:spcBef>
                          <a:spcPts val="1000"/>
                        </a:spcBef>
                        <a:spcAft>
                          <a:spcPts val="1400"/>
                        </a:spcAft>
                        <a:buClrTx/>
                        <a:buSzTx/>
                        <a:buFont typeface="Arial" panose="020B0604020202020204" pitchFamily="34" charset="0"/>
                        <a:buNone/>
                        <a:tabLst/>
                        <a:defRPr/>
                      </a:pPr>
                      <a:r>
                        <a:rPr lang="en-US" sz="1800" dirty="0">
                          <a:latin typeface="+mn-lt"/>
                        </a:rPr>
                        <a:t>Network Requirements and Guidelines: </a:t>
                      </a:r>
                      <a:r>
                        <a:rPr lang="en-US" sz="1800" dirty="0">
                          <a:latin typeface="+mn-lt"/>
                          <a:hlinkClick r:id="rId6"/>
                        </a:rPr>
                        <a:t>https://support.assessment.pearson.com/x/AxZgAQ</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0569682"/>
                  </a:ext>
                </a:extLst>
              </a:tr>
            </a:tbl>
          </a:graphicData>
        </a:graphic>
      </p:graphicFrame>
    </p:spTree>
    <p:extLst>
      <p:ext uri="{BB962C8B-B14F-4D97-AF65-F5344CB8AC3E}">
        <p14:creationId xmlns:p14="http://schemas.microsoft.com/office/powerpoint/2010/main" val="23979300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p:txBody>
          <a:bodyPr/>
          <a:lstStyle/>
          <a:p>
            <a:r>
              <a:rPr lang="en-US" sz="3600">
                <a:solidFill>
                  <a:srgbClr val="1F497D"/>
                </a:solidFill>
                <a:latin typeface="Palatino Linotype"/>
              </a:rPr>
              <a:t>Student Data Management: Transfers (1 of 2)</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p:txBody>
          <a:bodyPr vert="horz" lIns="91440" tIns="45720" rIns="822960" bIns="45720" rtlCol="0" anchor="t">
            <a:noAutofit/>
          </a:bodyPr>
          <a:lstStyle/>
          <a:p>
            <a:r>
              <a:rPr lang="en-US" sz="2400">
                <a:latin typeface="Palatino Linotype"/>
              </a:rPr>
              <a:t>Follow the process steps outlined in the </a:t>
            </a:r>
            <a:r>
              <a:rPr lang="en-US" sz="2400" b="1" i="1">
                <a:latin typeface="Palatino Linotype"/>
              </a:rPr>
              <a:t>Transfer Student (CBT) Guidance </a:t>
            </a:r>
            <a:r>
              <a:rPr lang="en-US" sz="2400">
                <a:latin typeface="Palatino Linotype"/>
              </a:rPr>
              <a:t>available at the </a:t>
            </a:r>
            <a:r>
              <a:rPr lang="en-US" sz="2400" b="1">
                <a:latin typeface="Palatino Linotype"/>
                <a:hlinkClick r:id="rId3"/>
              </a:rPr>
              <a:t>New Jersey Assessments Resource Center</a:t>
            </a:r>
            <a:r>
              <a:rPr lang="en-US" sz="2400" b="1">
                <a:latin typeface="Palatino Linotype"/>
              </a:rPr>
              <a:t> </a:t>
            </a:r>
            <a:r>
              <a:rPr lang="en-US" sz="2400">
                <a:latin typeface="Palatino Linotype"/>
              </a:rPr>
              <a:t>located under </a:t>
            </a:r>
            <a:r>
              <a:rPr lang="en-US" sz="2400" b="1">
                <a:latin typeface="Palatino Linotype"/>
              </a:rPr>
              <a:t>Educator Resources &gt; Test Administration Resources &gt; PearsonAccess</a:t>
            </a:r>
            <a:r>
              <a:rPr lang="en-US" sz="2400" b="1" baseline="30000">
                <a:latin typeface="Palatino Linotype"/>
              </a:rPr>
              <a:t>next</a:t>
            </a:r>
            <a:r>
              <a:rPr lang="en-US" sz="2400" b="1">
                <a:latin typeface="Palatino Linotype"/>
              </a:rPr>
              <a:t> Resources</a:t>
            </a:r>
            <a:r>
              <a:rPr lang="en-US" sz="2400">
                <a:latin typeface="Palatino Linotype"/>
              </a:rPr>
              <a:t>.  </a:t>
            </a:r>
            <a:endParaRPr lang="en-US" sz="2400"/>
          </a:p>
          <a:p>
            <a:r>
              <a:rPr lang="en-US" sz="2400">
                <a:latin typeface="Palatino Linotype"/>
              </a:rPr>
              <a:t>Start with the following: </a:t>
            </a:r>
            <a:endParaRPr lang="en-US" sz="2400"/>
          </a:p>
          <a:p>
            <a:pPr lvl="1"/>
            <a:r>
              <a:rPr lang="en-US" sz="2400">
                <a:latin typeface="Palatino Linotype"/>
              </a:rPr>
              <a:t>If a student has transferred into your district, first try to register a student before requesting a transfer work request. The student may have already be unregistered from their previous school. </a:t>
            </a:r>
            <a:endParaRPr lang="en-US" sz="2400"/>
          </a:p>
          <a:p>
            <a:pPr lvl="1"/>
            <a:r>
              <a:rPr lang="en-US" sz="2400">
                <a:latin typeface="Palatino Linotype"/>
              </a:rPr>
              <a:t>If a student has transferred out of your district, check for transfer requests before trying to un-register students. </a:t>
            </a:r>
            <a:endParaRPr lang="en-US" sz="2400"/>
          </a:p>
        </p:txBody>
      </p:sp>
      <p:sp>
        <p:nvSpPr>
          <p:cNvPr id="4" name="Slide Number Placeholder 3">
            <a:extLst>
              <a:ext uri="{FF2B5EF4-FFF2-40B4-BE49-F238E27FC236}">
                <a16:creationId xmlns:a16="http://schemas.microsoft.com/office/drawing/2014/main" id="{B4F3E036-D57F-4A0E-B4F1-4AB94F73A0C0}"/>
              </a:ext>
            </a:extLst>
          </p:cNvPr>
          <p:cNvSpPr>
            <a:spLocks noGrp="1"/>
          </p:cNvSpPr>
          <p:nvPr>
            <p:ph type="sldNum" sz="quarter" idx="10"/>
          </p:nvPr>
        </p:nvSpPr>
        <p:spPr/>
        <p:txBody>
          <a:bodyPr/>
          <a:lstStyle/>
          <a:p>
            <a:fld id="{A3D1C70C-36A2-44FC-A083-98959550CFF4}" type="slidenum">
              <a:rPr lang="en-US" smtClean="0"/>
              <a:pPr/>
              <a:t>40</a:t>
            </a:fld>
            <a:endParaRPr lang="en-US"/>
          </a:p>
        </p:txBody>
      </p:sp>
    </p:spTree>
    <p:extLst>
      <p:ext uri="{BB962C8B-B14F-4D97-AF65-F5344CB8AC3E}">
        <p14:creationId xmlns:p14="http://schemas.microsoft.com/office/powerpoint/2010/main" val="38284055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AA8CD-6C5C-4F83-BDD0-1EBEE5B7625D}"/>
              </a:ext>
            </a:extLst>
          </p:cNvPr>
          <p:cNvSpPr>
            <a:spLocks noGrp="1"/>
          </p:cNvSpPr>
          <p:nvPr>
            <p:ph type="title"/>
          </p:nvPr>
        </p:nvSpPr>
        <p:spPr/>
        <p:txBody>
          <a:bodyPr/>
          <a:lstStyle/>
          <a:p>
            <a:r>
              <a:rPr lang="en-US" sz="3600">
                <a:solidFill>
                  <a:srgbClr val="1F497D"/>
                </a:solidFill>
                <a:latin typeface="Palatino Linotype"/>
              </a:rPr>
              <a:t>Student Data Management: Transfers (2 of 2)</a:t>
            </a:r>
          </a:p>
        </p:txBody>
      </p:sp>
      <p:sp>
        <p:nvSpPr>
          <p:cNvPr id="3" name="Content Placeholder 2">
            <a:extLst>
              <a:ext uri="{FF2B5EF4-FFF2-40B4-BE49-F238E27FC236}">
                <a16:creationId xmlns:a16="http://schemas.microsoft.com/office/drawing/2014/main" id="{3113F529-0384-42C6-B9F0-C0DADE0A9F60}"/>
              </a:ext>
            </a:extLst>
          </p:cNvPr>
          <p:cNvSpPr>
            <a:spLocks noGrp="1"/>
          </p:cNvSpPr>
          <p:nvPr>
            <p:ph idx="1"/>
          </p:nvPr>
        </p:nvSpPr>
        <p:spPr>
          <a:xfrm>
            <a:off x="146292" y="1430626"/>
            <a:ext cx="11890272" cy="4590345"/>
          </a:xfrm>
        </p:spPr>
        <p:txBody>
          <a:bodyPr vert="horz" lIns="91440" tIns="45720" rIns="822960" bIns="45720" rtlCol="0" anchor="t">
            <a:noAutofit/>
          </a:bodyPr>
          <a:lstStyle/>
          <a:p>
            <a:r>
              <a:rPr lang="en-US" sz="2800">
                <a:latin typeface="Palatino Linotype"/>
              </a:rPr>
              <a:t>Students’ accountable organization is automatically updated to the new testing organization the student transfers to.</a:t>
            </a:r>
          </a:p>
          <a:p>
            <a:r>
              <a:rPr lang="en-US" sz="2800">
                <a:latin typeface="Palatino Linotype"/>
              </a:rPr>
              <a:t>A student online test assigned to a test session under the </a:t>
            </a:r>
            <a:r>
              <a:rPr lang="en-US" sz="2800" b="1">
                <a:latin typeface="Palatino Linotype"/>
              </a:rPr>
              <a:t>transfer from</a:t>
            </a:r>
            <a:r>
              <a:rPr lang="en-US" sz="2800">
                <a:latin typeface="Palatino Linotype"/>
              </a:rPr>
              <a:t> organization will be automatically moved to a holding transfer session at the new </a:t>
            </a:r>
            <a:r>
              <a:rPr lang="en-US" sz="2800" b="1">
                <a:latin typeface="Palatino Linotype"/>
              </a:rPr>
              <a:t>transfer to</a:t>
            </a:r>
            <a:r>
              <a:rPr lang="en-US" sz="2800">
                <a:latin typeface="Palatino Linotype"/>
              </a:rPr>
              <a:t> organization. </a:t>
            </a:r>
          </a:p>
          <a:p>
            <a:r>
              <a:rPr lang="en-US" sz="2800">
                <a:latin typeface="Palatino Linotype"/>
              </a:rPr>
              <a:t>Student tests not assigned to a session under the </a:t>
            </a:r>
            <a:r>
              <a:rPr lang="en-US" sz="2800" b="1">
                <a:latin typeface="Palatino Linotype"/>
              </a:rPr>
              <a:t>transfer from</a:t>
            </a:r>
            <a:r>
              <a:rPr lang="en-US" sz="2800">
                <a:latin typeface="Palatino Linotype"/>
              </a:rPr>
              <a:t> organization will need to be placed into a session at the new </a:t>
            </a:r>
            <a:r>
              <a:rPr lang="en-US" sz="2800" b="1">
                <a:latin typeface="Palatino Linotype"/>
              </a:rPr>
              <a:t>transfer to </a:t>
            </a:r>
            <a:r>
              <a:rPr lang="en-US" sz="2800">
                <a:latin typeface="Palatino Linotype"/>
              </a:rPr>
              <a:t>organization.</a:t>
            </a:r>
          </a:p>
        </p:txBody>
      </p:sp>
      <p:sp>
        <p:nvSpPr>
          <p:cNvPr id="4" name="Slide Number Placeholder 3">
            <a:extLst>
              <a:ext uri="{FF2B5EF4-FFF2-40B4-BE49-F238E27FC236}">
                <a16:creationId xmlns:a16="http://schemas.microsoft.com/office/drawing/2014/main" id="{C6510804-1778-4DFE-8CFE-1A6A6B8F3B8D}"/>
              </a:ext>
            </a:extLst>
          </p:cNvPr>
          <p:cNvSpPr>
            <a:spLocks noGrp="1"/>
          </p:cNvSpPr>
          <p:nvPr>
            <p:ph type="sldNum" sz="quarter" idx="12"/>
          </p:nvPr>
        </p:nvSpPr>
        <p:spPr/>
        <p:txBody>
          <a:bodyPr/>
          <a:lstStyle/>
          <a:p>
            <a:fld id="{A3D1C70C-36A2-44FC-A083-98959550CFF4}" type="slidenum">
              <a:rPr lang="en-US" smtClean="0"/>
              <a:t>41</a:t>
            </a:fld>
            <a:endParaRPr lang="en-US"/>
          </a:p>
        </p:txBody>
      </p:sp>
    </p:spTree>
    <p:extLst>
      <p:ext uri="{BB962C8B-B14F-4D97-AF65-F5344CB8AC3E}">
        <p14:creationId xmlns:p14="http://schemas.microsoft.com/office/powerpoint/2010/main" val="2609239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104E7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9B42D7F-F815-45A4-BAEE-DEDF1A526F3B}"/>
              </a:ext>
            </a:extLst>
          </p:cNvPr>
          <p:cNvSpPr>
            <a:spLocks noGrp="1"/>
          </p:cNvSpPr>
          <p:nvPr>
            <p:ph type="title"/>
          </p:nvPr>
        </p:nvSpPr>
        <p:spPr/>
        <p:txBody>
          <a:bodyPr vert="horz" lIns="91440" tIns="45720" rIns="91440" bIns="45720" rtlCol="0" anchor="b">
            <a:normAutofit/>
          </a:bodyPr>
          <a:lstStyle/>
          <a:p>
            <a:r>
              <a:rPr lang="en-US" sz="6700" b="1" kern="1200">
                <a:solidFill>
                  <a:schemeClr val="bg1"/>
                </a:solidFill>
                <a:cs typeface="Calibri" panose="020F0502020204030204" pitchFamily="34" charset="0"/>
              </a:rPr>
              <a:t>Online Test Management</a:t>
            </a:r>
          </a:p>
        </p:txBody>
      </p:sp>
      <p:sp>
        <p:nvSpPr>
          <p:cNvPr id="2" name="Slide Number Placeholder 1">
            <a:extLst>
              <a:ext uri="{FF2B5EF4-FFF2-40B4-BE49-F238E27FC236}">
                <a16:creationId xmlns:a16="http://schemas.microsoft.com/office/drawing/2014/main" id="{977CDFB8-51CC-4D13-B75A-8F8CE43A525B}"/>
              </a:ext>
            </a:extLst>
          </p:cNvPr>
          <p:cNvSpPr>
            <a:spLocks noGrp="1"/>
          </p:cNvSpPr>
          <p:nvPr>
            <p:ph type="sldNum" sz="quarter" idx="10"/>
          </p:nvPr>
        </p:nvSpPr>
        <p:spPr/>
        <p:txBody>
          <a:bodyPr/>
          <a:lstStyle/>
          <a:p>
            <a:fld id="{063B872D-3AE9-4542-A461-B751CD6BB84C}" type="slidenum">
              <a:rPr lang="en-US" dirty="0" smtClean="0"/>
              <a:t>42</a:t>
            </a:fld>
            <a:endParaRPr lang="en-US"/>
          </a:p>
        </p:txBody>
      </p:sp>
    </p:spTree>
    <p:extLst>
      <p:ext uri="{BB962C8B-B14F-4D97-AF65-F5344CB8AC3E}">
        <p14:creationId xmlns:p14="http://schemas.microsoft.com/office/powerpoint/2010/main" val="38547390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p:txBody>
          <a:bodyPr/>
          <a:lstStyle/>
          <a:p>
            <a:r>
              <a:rPr lang="en-US" sz="4400">
                <a:solidFill>
                  <a:srgbClr val="1F497D"/>
                </a:solidFill>
                <a:latin typeface="Palatino Linotype"/>
              </a:rPr>
              <a:t>Online Test Management Overview</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a:xfrm>
            <a:off x="171451" y="1222375"/>
            <a:ext cx="11849100" cy="4972008"/>
          </a:xfrm>
        </p:spPr>
        <p:txBody>
          <a:bodyPr vert="horz" lIns="91440" tIns="45720" rIns="822960" bIns="45720" rtlCol="0" anchor="t">
            <a:noAutofit/>
          </a:bodyPr>
          <a:lstStyle/>
          <a:p>
            <a:r>
              <a:rPr lang="en-US" sz="1800">
                <a:latin typeface="Palatino Linotype"/>
              </a:rPr>
              <a:t>Set up and/or review test sessions in </a:t>
            </a:r>
            <a:r>
              <a:rPr lang="en-US" sz="1800">
                <a:latin typeface="Palatino Linotype"/>
                <a:hlinkClick r:id="rId3"/>
              </a:rPr>
              <a:t>PearsonAccess</a:t>
            </a:r>
            <a:r>
              <a:rPr lang="en-US" sz="1800" baseline="30000">
                <a:latin typeface="Palatino Linotype"/>
                <a:hlinkClick r:id="rId3"/>
              </a:rPr>
              <a:t>next</a:t>
            </a:r>
            <a:r>
              <a:rPr lang="en-US" sz="1800">
                <a:latin typeface="Palatino Linotype"/>
              </a:rPr>
              <a:t>.</a:t>
            </a:r>
          </a:p>
          <a:p>
            <a:r>
              <a:rPr lang="en-US" sz="1800">
                <a:latin typeface="Palatino Linotype"/>
              </a:rPr>
              <a:t>Print student testing tickets and store in a secure place. </a:t>
            </a:r>
            <a:endParaRPr lang="en-US" sz="1800"/>
          </a:p>
          <a:p>
            <a:r>
              <a:rPr lang="en-US" sz="1800">
                <a:latin typeface="Palatino Linotype"/>
              </a:rPr>
              <a:t>Confirm form assignments and PNPs are correct. </a:t>
            </a:r>
            <a:endParaRPr lang="en-US" sz="1800"/>
          </a:p>
          <a:p>
            <a:r>
              <a:rPr lang="en-US" sz="1800">
                <a:latin typeface="Palatino Linotype"/>
              </a:rPr>
              <a:t>Ensure students are in the correct testing sessions, including students requiring human reader test sessions. </a:t>
            </a:r>
            <a:endParaRPr lang="en-US" sz="1800"/>
          </a:p>
          <a:p>
            <a:r>
              <a:rPr lang="en-US" sz="1800">
                <a:latin typeface="Palatino Linotype"/>
              </a:rPr>
              <a:t>Prepare sessions. </a:t>
            </a:r>
            <a:endParaRPr lang="en-US" sz="1800"/>
          </a:p>
          <a:p>
            <a:r>
              <a:rPr lang="en-US" sz="1800">
                <a:latin typeface="Palatino Linotype"/>
              </a:rPr>
              <a:t>Start sessions. </a:t>
            </a:r>
            <a:endParaRPr lang="en-US" sz="1800"/>
          </a:p>
          <a:p>
            <a:r>
              <a:rPr lang="en-US" sz="1800">
                <a:latin typeface="Palatino Linotype"/>
              </a:rPr>
              <a:t>Unlock units. </a:t>
            </a:r>
            <a:endParaRPr lang="en-US" sz="1800"/>
          </a:p>
          <a:p>
            <a:r>
              <a:rPr lang="en-US" sz="1800">
                <a:latin typeface="Palatino Linotype"/>
              </a:rPr>
              <a:t>Monitor test progress. </a:t>
            </a:r>
            <a:endParaRPr lang="en-US" sz="1800"/>
          </a:p>
        </p:txBody>
      </p:sp>
      <p:sp>
        <p:nvSpPr>
          <p:cNvPr id="4" name="Slide Number Placeholder 3">
            <a:extLst>
              <a:ext uri="{FF2B5EF4-FFF2-40B4-BE49-F238E27FC236}">
                <a16:creationId xmlns:a16="http://schemas.microsoft.com/office/drawing/2014/main" id="{E49C7A00-8933-4630-951E-85DB8CF5C15F}"/>
              </a:ext>
            </a:extLst>
          </p:cNvPr>
          <p:cNvSpPr>
            <a:spLocks noGrp="1"/>
          </p:cNvSpPr>
          <p:nvPr>
            <p:ph type="sldNum" sz="quarter" idx="10"/>
          </p:nvPr>
        </p:nvSpPr>
        <p:spPr/>
        <p:txBody>
          <a:bodyPr/>
          <a:lstStyle/>
          <a:p>
            <a:fld id="{A3D1C70C-36A2-44FC-A083-98959550CFF4}" type="slidenum">
              <a:rPr lang="en-US" smtClean="0"/>
              <a:pPr/>
              <a:t>43</a:t>
            </a:fld>
            <a:endParaRPr lang="en-US"/>
          </a:p>
        </p:txBody>
      </p:sp>
    </p:spTree>
    <p:extLst>
      <p:ext uri="{BB962C8B-B14F-4D97-AF65-F5344CB8AC3E}">
        <p14:creationId xmlns:p14="http://schemas.microsoft.com/office/powerpoint/2010/main" val="2065208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p:txBody>
          <a:bodyPr/>
          <a:lstStyle/>
          <a:p>
            <a:r>
              <a:rPr lang="en-US">
                <a:solidFill>
                  <a:srgbClr val="1F497D"/>
                </a:solidFill>
                <a:latin typeface="Palatino Linotype"/>
              </a:rPr>
              <a:t>Test Management </a:t>
            </a:r>
            <a:endParaRPr lang="en-US">
              <a:solidFill>
                <a:srgbClr val="1F497D"/>
              </a:solidFill>
            </a:endParaRP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p:txBody>
          <a:bodyPr vert="horz" lIns="91440" tIns="45720" rIns="822960" bIns="45720" rtlCol="0" anchor="t">
            <a:noAutofit/>
          </a:bodyPr>
          <a:lstStyle/>
          <a:p>
            <a:r>
              <a:rPr lang="en-US" sz="2800">
                <a:latin typeface="Palatino Linotype"/>
              </a:rPr>
              <a:t>Due to administering NJGPA and NJSLA-ELA/M under one administration scope within PAN, certain functionality may appear to open up early for NJSLA-ELA/M (e.g., preparing sessions).</a:t>
            </a:r>
            <a:endParaRPr lang="en-US" sz="2400"/>
          </a:p>
          <a:p>
            <a:r>
              <a:rPr lang="en-US" sz="2800">
                <a:latin typeface="Palatino Linotype"/>
              </a:rPr>
              <a:t>Users will receive an error if trying to prepare NJSLA sessions before April 24, 2024. </a:t>
            </a:r>
            <a:endParaRPr lang="en-US" sz="2800"/>
          </a:p>
        </p:txBody>
      </p:sp>
      <p:sp>
        <p:nvSpPr>
          <p:cNvPr id="4" name="Slide Number Placeholder 3">
            <a:extLst>
              <a:ext uri="{FF2B5EF4-FFF2-40B4-BE49-F238E27FC236}">
                <a16:creationId xmlns:a16="http://schemas.microsoft.com/office/drawing/2014/main" id="{970E690E-55F1-4A87-8CA0-B1B8A7139503}"/>
              </a:ext>
            </a:extLst>
          </p:cNvPr>
          <p:cNvSpPr>
            <a:spLocks noGrp="1"/>
          </p:cNvSpPr>
          <p:nvPr>
            <p:ph type="sldNum" sz="quarter" idx="10"/>
          </p:nvPr>
        </p:nvSpPr>
        <p:spPr/>
        <p:txBody>
          <a:bodyPr/>
          <a:lstStyle/>
          <a:p>
            <a:fld id="{A3D1C70C-36A2-44FC-A083-98959550CFF4}" type="slidenum">
              <a:rPr lang="en-US" smtClean="0"/>
              <a:pPr/>
              <a:t>44</a:t>
            </a:fld>
            <a:endParaRPr lang="en-US"/>
          </a:p>
        </p:txBody>
      </p:sp>
    </p:spTree>
    <p:extLst>
      <p:ext uri="{BB962C8B-B14F-4D97-AF65-F5344CB8AC3E}">
        <p14:creationId xmlns:p14="http://schemas.microsoft.com/office/powerpoint/2010/main" val="15907242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a:xfrm>
            <a:off x="1256841" y="378896"/>
            <a:ext cx="10096959" cy="850551"/>
          </a:xfrm>
        </p:spPr>
        <p:txBody>
          <a:bodyPr/>
          <a:lstStyle/>
          <a:p>
            <a:r>
              <a:rPr lang="en-US" sz="3400">
                <a:solidFill>
                  <a:srgbClr val="1F497D"/>
                </a:solidFill>
                <a:latin typeface="Palatino Linotype"/>
              </a:rPr>
              <a:t>Online Test Management: Session Setup (1 of 2)</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p:txBody>
          <a:bodyPr vert="horz" lIns="91440" tIns="45720" rIns="822960" bIns="45720" rtlCol="0" anchor="t">
            <a:noAutofit/>
          </a:bodyPr>
          <a:lstStyle/>
          <a:p>
            <a:r>
              <a:rPr lang="en-US" sz="2800">
                <a:latin typeface="Palatino Linotype"/>
              </a:rPr>
              <a:t>A </a:t>
            </a:r>
            <a:r>
              <a:rPr lang="en-US" sz="2800" b="1">
                <a:latin typeface="Palatino Linotype"/>
              </a:rPr>
              <a:t>session</a:t>
            </a:r>
            <a:r>
              <a:rPr lang="en-US" sz="2800">
                <a:latin typeface="Palatino Linotype"/>
              </a:rPr>
              <a:t> is a virtual student group that will test at the same time. </a:t>
            </a:r>
            <a:endParaRPr lang="en-US" sz="2800"/>
          </a:p>
          <a:p>
            <a:r>
              <a:rPr lang="en-US" sz="2800">
                <a:latin typeface="Palatino Linotype"/>
              </a:rPr>
              <a:t>Sessions can be auto-created from a SR/PNP import or manually created through the user interface. </a:t>
            </a:r>
            <a:endParaRPr lang="en-US" sz="2800"/>
          </a:p>
          <a:p>
            <a:r>
              <a:rPr lang="en-US" sz="2800">
                <a:latin typeface="Palatino Linotype"/>
              </a:rPr>
              <a:t>Recommended naming convention for a session is: ContentArea-Grade-TestAdministrationLastName-RoomNumber-AMorPM-ExtendedTime-IEP-504-MultilingualLearnerAccommodation. </a:t>
            </a:r>
            <a:endParaRPr lang="en-US" sz="2800"/>
          </a:p>
          <a:p>
            <a:pPr>
              <a:spcBef>
                <a:spcPts val="0"/>
              </a:spcBef>
              <a:spcAft>
                <a:spcPts val="600"/>
              </a:spcAft>
            </a:pPr>
            <a:endParaRPr lang="en-US" sz="2000"/>
          </a:p>
        </p:txBody>
      </p:sp>
      <p:sp>
        <p:nvSpPr>
          <p:cNvPr id="4" name="Slide Number Placeholder 3">
            <a:extLst>
              <a:ext uri="{FF2B5EF4-FFF2-40B4-BE49-F238E27FC236}">
                <a16:creationId xmlns:a16="http://schemas.microsoft.com/office/drawing/2014/main" id="{E7E27CA5-F882-4462-8BF8-164D33DD01A3}"/>
              </a:ext>
            </a:extLst>
          </p:cNvPr>
          <p:cNvSpPr>
            <a:spLocks noGrp="1"/>
          </p:cNvSpPr>
          <p:nvPr>
            <p:ph type="sldNum" sz="quarter" idx="10"/>
          </p:nvPr>
        </p:nvSpPr>
        <p:spPr/>
        <p:txBody>
          <a:bodyPr/>
          <a:lstStyle/>
          <a:p>
            <a:fld id="{A3D1C70C-36A2-44FC-A083-98959550CFF4}" type="slidenum">
              <a:rPr lang="en-US" smtClean="0"/>
              <a:pPr/>
              <a:t>45</a:t>
            </a:fld>
            <a:endParaRPr lang="en-US"/>
          </a:p>
        </p:txBody>
      </p:sp>
    </p:spTree>
    <p:extLst>
      <p:ext uri="{BB962C8B-B14F-4D97-AF65-F5344CB8AC3E}">
        <p14:creationId xmlns:p14="http://schemas.microsoft.com/office/powerpoint/2010/main" val="39830159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a:xfrm>
            <a:off x="1256841" y="481868"/>
            <a:ext cx="10096959" cy="654904"/>
          </a:xfrm>
        </p:spPr>
        <p:txBody>
          <a:bodyPr/>
          <a:lstStyle/>
          <a:p>
            <a:r>
              <a:rPr lang="en-US" sz="3400">
                <a:solidFill>
                  <a:srgbClr val="1F497D"/>
                </a:solidFill>
                <a:latin typeface="Palatino Linotype"/>
              </a:rPr>
              <a:t>Online Test Management: Session Setup (2 of 2)</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p:txBody>
          <a:bodyPr vert="horz" lIns="91440" tIns="45720" rIns="822960" bIns="45720" rtlCol="0" anchor="t">
            <a:noAutofit/>
          </a:bodyPr>
          <a:lstStyle/>
          <a:p>
            <a:r>
              <a:rPr lang="en-US" sz="1900">
                <a:latin typeface="Palatino Linotype"/>
              </a:rPr>
              <a:t>Students needing a Human Reader/Human Signer must be placed into sessions that have been set up as human reader/human signer. </a:t>
            </a:r>
            <a:endParaRPr lang="en-US" sz="1900"/>
          </a:p>
          <a:p>
            <a:pPr lvl="1"/>
            <a:r>
              <a:rPr lang="en-US" sz="1900">
                <a:latin typeface="Palatino Linotype"/>
              </a:rPr>
              <a:t>This is done so all students within the session are assigned the same test form, and it enables test administrators to download a Proctor Authorization Form with can be used to log into TestNav and read the test to students. </a:t>
            </a:r>
            <a:endParaRPr lang="en-US" sz="1900"/>
          </a:p>
          <a:p>
            <a:pPr lvl="1"/>
            <a:r>
              <a:rPr lang="en-US" sz="1900">
                <a:latin typeface="Palatino Linotype"/>
              </a:rPr>
              <a:t>Sessions will need the “From Group Type” field manually switched to Human Reader or Human Reader Spanish (Mathematics only) under Edit Sessions screen in PAN. </a:t>
            </a:r>
            <a:endParaRPr lang="en-US" sz="1900"/>
          </a:p>
          <a:p>
            <a:pPr lvl="1"/>
            <a:r>
              <a:rPr lang="en-US" sz="1900">
                <a:latin typeface="Palatino Linotype"/>
              </a:rPr>
              <a:t>Print Proctor Authorization Tickets: Similar to a student testing ticket, these tickets allow a test administrator to access secure test content in TestNav to read or sign to students.</a:t>
            </a:r>
          </a:p>
          <a:p>
            <a:pPr lvl="1"/>
            <a:r>
              <a:rPr lang="en-US" sz="1900" b="1">
                <a:latin typeface="Palatino Linotype"/>
              </a:rPr>
              <a:t>Note: </a:t>
            </a:r>
            <a:r>
              <a:rPr lang="en-US" sz="1900">
                <a:latin typeface="Palatino Linotype"/>
              </a:rPr>
              <a:t>Students using a paper version of the Read Aloud test kit should have their tests placed into sessions with the “Form Group Type” field setup for “Transcription English” (or “Transcription Spanish” if using a Spanish Read Aloud Test Kit).</a:t>
            </a:r>
          </a:p>
          <a:p>
            <a:pPr lvl="1"/>
            <a:endParaRPr lang="en-US" sz="2200"/>
          </a:p>
        </p:txBody>
      </p:sp>
      <p:sp>
        <p:nvSpPr>
          <p:cNvPr id="4" name="Slide Number Placeholder 3">
            <a:extLst>
              <a:ext uri="{FF2B5EF4-FFF2-40B4-BE49-F238E27FC236}">
                <a16:creationId xmlns:a16="http://schemas.microsoft.com/office/drawing/2014/main" id="{E7E27CA5-F882-4462-8BF8-164D33DD01A3}"/>
              </a:ext>
            </a:extLst>
          </p:cNvPr>
          <p:cNvSpPr>
            <a:spLocks noGrp="1"/>
          </p:cNvSpPr>
          <p:nvPr>
            <p:ph type="sldNum" sz="quarter" idx="10"/>
          </p:nvPr>
        </p:nvSpPr>
        <p:spPr/>
        <p:txBody>
          <a:bodyPr/>
          <a:lstStyle/>
          <a:p>
            <a:fld id="{A3D1C70C-36A2-44FC-A083-98959550CFF4}" type="slidenum">
              <a:rPr lang="en-US" smtClean="0"/>
              <a:pPr/>
              <a:t>46</a:t>
            </a:fld>
            <a:endParaRPr lang="en-US"/>
          </a:p>
        </p:txBody>
      </p:sp>
    </p:spTree>
    <p:extLst>
      <p:ext uri="{BB962C8B-B14F-4D97-AF65-F5344CB8AC3E}">
        <p14:creationId xmlns:p14="http://schemas.microsoft.com/office/powerpoint/2010/main" val="41766197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p:txBody>
          <a:bodyPr/>
          <a:lstStyle/>
          <a:p>
            <a:r>
              <a:rPr lang="en-US" sz="4800">
                <a:solidFill>
                  <a:srgbClr val="1F497D"/>
                </a:solidFill>
                <a:latin typeface="Palatino Linotype"/>
              </a:rPr>
              <a:t>Online Test Management: Sessions</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a:xfrm>
            <a:off x="171451" y="1222375"/>
            <a:ext cx="12024154" cy="4803775"/>
          </a:xfrm>
        </p:spPr>
        <p:txBody>
          <a:bodyPr vert="horz" lIns="91440" tIns="45720" rIns="822960" bIns="45720" rtlCol="0" anchor="t">
            <a:noAutofit/>
          </a:bodyPr>
          <a:lstStyle/>
          <a:p>
            <a:r>
              <a:rPr lang="en-US" sz="2000">
                <a:latin typeface="Palatino Linotype"/>
              </a:rPr>
              <a:t>There are two options to move students to different test sessions: </a:t>
            </a:r>
            <a:endParaRPr lang="en-US" sz="2000"/>
          </a:p>
          <a:p>
            <a:pPr lvl="1"/>
            <a:r>
              <a:rPr lang="en-US" sz="2000">
                <a:latin typeface="Palatino Linotype"/>
              </a:rPr>
              <a:t>Option 1: Users can manually move students to different sessions through the user interface.</a:t>
            </a:r>
          </a:p>
          <a:p>
            <a:pPr lvl="1"/>
            <a:r>
              <a:rPr lang="en-US" sz="2000">
                <a:latin typeface="Palatino Linotype"/>
              </a:rPr>
              <a:t>Option 2: Users can remove students from the current test sessions (manually or by importing a Student Registration Delete File) and then import the SR/PNP with updated Session Name field values. </a:t>
            </a:r>
            <a:endParaRPr lang="en-US" sz="2000"/>
          </a:p>
          <a:p>
            <a:r>
              <a:rPr lang="en-US" sz="2000">
                <a:latin typeface="Palatino Linotype"/>
              </a:rPr>
              <a:t>If students are currently assigned to a test session, then updating the Session Name field and re-importing the SR/PNP will </a:t>
            </a:r>
            <a:r>
              <a:rPr lang="en-US" sz="2000" b="1">
                <a:latin typeface="Palatino Linotype"/>
              </a:rPr>
              <a:t>not</a:t>
            </a:r>
            <a:r>
              <a:rPr lang="en-US" sz="2000">
                <a:latin typeface="Palatino Linotype"/>
              </a:rPr>
              <a:t> move students to new sessions or update the current session name. </a:t>
            </a:r>
            <a:endParaRPr lang="en-US" sz="2000"/>
          </a:p>
          <a:p>
            <a:r>
              <a:rPr lang="en-US" sz="2000">
                <a:latin typeface="Palatino Linotype"/>
              </a:rPr>
              <a:t>The SR/PNP can be used to add students to existing sessions. </a:t>
            </a:r>
            <a:endParaRPr lang="en-US" sz="2000"/>
          </a:p>
          <a:p>
            <a:r>
              <a:rPr lang="en-US" sz="2000">
                <a:latin typeface="Palatino Linotype"/>
              </a:rPr>
              <a:t>Test tickets will need to be reprinted if student session assignment changes.</a:t>
            </a:r>
          </a:p>
        </p:txBody>
      </p:sp>
      <p:sp>
        <p:nvSpPr>
          <p:cNvPr id="4" name="Slide Number Placeholder 3">
            <a:extLst>
              <a:ext uri="{FF2B5EF4-FFF2-40B4-BE49-F238E27FC236}">
                <a16:creationId xmlns:a16="http://schemas.microsoft.com/office/drawing/2014/main" id="{082B818B-2C7A-49B3-917E-5640E5E0AEC2}"/>
              </a:ext>
            </a:extLst>
          </p:cNvPr>
          <p:cNvSpPr>
            <a:spLocks noGrp="1"/>
          </p:cNvSpPr>
          <p:nvPr>
            <p:ph type="sldNum" sz="quarter" idx="10"/>
          </p:nvPr>
        </p:nvSpPr>
        <p:spPr/>
        <p:txBody>
          <a:bodyPr/>
          <a:lstStyle/>
          <a:p>
            <a:fld id="{A3D1C70C-36A2-44FC-A083-98959550CFF4}" type="slidenum">
              <a:rPr lang="en-US" smtClean="0"/>
              <a:pPr/>
              <a:t>47</a:t>
            </a:fld>
            <a:endParaRPr lang="en-US"/>
          </a:p>
        </p:txBody>
      </p:sp>
    </p:spTree>
    <p:extLst>
      <p:ext uri="{BB962C8B-B14F-4D97-AF65-F5344CB8AC3E}">
        <p14:creationId xmlns:p14="http://schemas.microsoft.com/office/powerpoint/2010/main" val="30611219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a:xfrm>
            <a:off x="1256841" y="378896"/>
            <a:ext cx="10096959" cy="850551"/>
          </a:xfrm>
        </p:spPr>
        <p:txBody>
          <a:bodyPr/>
          <a:lstStyle/>
          <a:p>
            <a:r>
              <a:rPr lang="en-US" sz="3600">
                <a:solidFill>
                  <a:srgbClr val="1F497D"/>
                </a:solidFill>
                <a:latin typeface="Palatino Linotype"/>
              </a:rPr>
              <a:t>Online Test Management: Print Test Tickets</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a:xfrm>
            <a:off x="171451" y="1222375"/>
            <a:ext cx="11849100" cy="4947937"/>
          </a:xfrm>
        </p:spPr>
        <p:txBody>
          <a:bodyPr vert="horz" lIns="91440" tIns="45720" rIns="822960" bIns="45720" rtlCol="0" anchor="t">
            <a:noAutofit/>
          </a:bodyPr>
          <a:lstStyle/>
          <a:p>
            <a:pPr marL="0" indent="0">
              <a:buNone/>
            </a:pPr>
            <a:r>
              <a:rPr lang="en-US" sz="2400" b="1">
                <a:latin typeface="Palatino Linotype"/>
              </a:rPr>
              <a:t>The Print Test Tickets for multiple sessions </a:t>
            </a:r>
            <a:r>
              <a:rPr lang="en-US" sz="2400">
                <a:latin typeface="Palatino Linotype"/>
              </a:rPr>
              <a:t>features allows print of test tickets for multiple sessions as a time. Use the following steps for generating test tickets:</a:t>
            </a:r>
            <a:endParaRPr lang="en-US" sz="2400"/>
          </a:p>
          <a:p>
            <a:pPr marL="914400" lvl="1" indent="-457200">
              <a:buFont typeface="+mj-lt"/>
              <a:buAutoNum type="arabicPeriod"/>
            </a:pPr>
            <a:r>
              <a:rPr lang="en-US" sz="2000">
                <a:latin typeface="Palatino Linotype"/>
              </a:rPr>
              <a:t>Within PAN, navigate to </a:t>
            </a:r>
            <a:r>
              <a:rPr lang="en-US" sz="2000" b="1">
                <a:latin typeface="Palatino Linotype"/>
              </a:rPr>
              <a:t>Testing</a:t>
            </a:r>
            <a:r>
              <a:rPr lang="en-US" sz="2000">
                <a:latin typeface="Palatino Linotype"/>
              </a:rPr>
              <a:t> &gt; </a:t>
            </a:r>
            <a:r>
              <a:rPr lang="en-US" sz="2000" b="1">
                <a:latin typeface="Palatino Linotype"/>
              </a:rPr>
              <a:t>Sessions</a:t>
            </a:r>
            <a:r>
              <a:rPr lang="en-US" sz="2000">
                <a:latin typeface="Palatino Linotype"/>
              </a:rPr>
              <a:t>.</a:t>
            </a:r>
            <a:endParaRPr lang="en-US" sz="2000"/>
          </a:p>
          <a:p>
            <a:pPr marL="914400" lvl="1" indent="-457200">
              <a:buFont typeface="+mj-lt"/>
              <a:buAutoNum type="arabicPeriod"/>
            </a:pPr>
            <a:r>
              <a:rPr lang="en-US" sz="2000">
                <a:latin typeface="Palatino Linotype"/>
              </a:rPr>
              <a:t>Select the session records.</a:t>
            </a:r>
            <a:endParaRPr lang="en-US" sz="2000"/>
          </a:p>
          <a:p>
            <a:pPr marL="914400" lvl="1" indent="-457200">
              <a:buFont typeface="+mj-lt"/>
              <a:buAutoNum type="arabicPeriod"/>
            </a:pPr>
            <a:r>
              <a:rPr lang="en-US" sz="2000">
                <a:latin typeface="Palatino Linotype"/>
              </a:rPr>
              <a:t>Under </a:t>
            </a:r>
            <a:r>
              <a:rPr lang="en-US" sz="2000" b="1">
                <a:latin typeface="Palatino Linotype"/>
              </a:rPr>
              <a:t>Tasks</a:t>
            </a:r>
            <a:r>
              <a:rPr lang="en-US" sz="2000">
                <a:latin typeface="Palatino Linotype"/>
              </a:rPr>
              <a:t>, select </a:t>
            </a:r>
            <a:r>
              <a:rPr lang="en-US" sz="2000" b="1">
                <a:latin typeface="Palatino Linotype"/>
              </a:rPr>
              <a:t>Generate Test Tickets </a:t>
            </a:r>
            <a:r>
              <a:rPr lang="en-US" sz="2000">
                <a:latin typeface="Palatino Linotype"/>
              </a:rPr>
              <a:t>and select </a:t>
            </a:r>
            <a:r>
              <a:rPr lang="en-US" sz="2000" b="1">
                <a:latin typeface="Palatino Linotype"/>
              </a:rPr>
              <a:t>Start</a:t>
            </a:r>
            <a:r>
              <a:rPr lang="en-US" sz="2000">
                <a:latin typeface="Palatino Linotype"/>
              </a:rPr>
              <a:t>.</a:t>
            </a:r>
            <a:endParaRPr lang="en-US" sz="2000"/>
          </a:p>
          <a:p>
            <a:pPr marL="914400" lvl="1" indent="-457200">
              <a:buFont typeface="+mj-lt"/>
              <a:buAutoNum type="arabicPeriod"/>
            </a:pPr>
            <a:r>
              <a:rPr lang="en-US" sz="2000">
                <a:latin typeface="Palatino Linotype"/>
              </a:rPr>
              <a:t>On the </a:t>
            </a:r>
            <a:r>
              <a:rPr lang="en-US" sz="2000" b="1">
                <a:latin typeface="Palatino Linotype"/>
              </a:rPr>
              <a:t>Generate Test Tickets </a:t>
            </a:r>
            <a:r>
              <a:rPr lang="en-US" sz="2000">
                <a:latin typeface="Palatino Linotype"/>
              </a:rPr>
              <a:t>task screen, select </a:t>
            </a:r>
            <a:r>
              <a:rPr lang="en-US" sz="2000" b="1">
                <a:latin typeface="Palatino Linotype"/>
              </a:rPr>
              <a:t>Generate Test Tickets </a:t>
            </a:r>
            <a:r>
              <a:rPr lang="en-US" sz="2000">
                <a:latin typeface="Palatino Linotype"/>
              </a:rPr>
              <a:t>icon and then select the desired format (1 per page, grid, or list).</a:t>
            </a:r>
            <a:endParaRPr lang="en-US" sz="2000"/>
          </a:p>
          <a:p>
            <a:pPr lvl="2"/>
            <a:r>
              <a:rPr lang="en-US" sz="2000">
                <a:latin typeface="Palatino Linotype"/>
              </a:rPr>
              <a:t>A banner page separates tickets between sessions. </a:t>
            </a:r>
            <a:endParaRPr lang="en-US" sz="2000"/>
          </a:p>
          <a:p>
            <a:pPr lvl="2"/>
            <a:r>
              <a:rPr lang="en-US" sz="2000">
                <a:latin typeface="Palatino Linotype"/>
              </a:rPr>
              <a:t>For performance reasons, this feature is limited to a selection of 4,000 or fewer students total assigned across the selected sessions. </a:t>
            </a:r>
            <a:endParaRPr lang="en-US" sz="2000"/>
          </a:p>
        </p:txBody>
      </p:sp>
      <p:sp>
        <p:nvSpPr>
          <p:cNvPr id="4" name="Slide Number Placeholder 3">
            <a:extLst>
              <a:ext uri="{FF2B5EF4-FFF2-40B4-BE49-F238E27FC236}">
                <a16:creationId xmlns:a16="http://schemas.microsoft.com/office/drawing/2014/main" id="{BF2C0621-4706-4EE6-9F92-34C0FA955869}"/>
              </a:ext>
            </a:extLst>
          </p:cNvPr>
          <p:cNvSpPr>
            <a:spLocks noGrp="1"/>
          </p:cNvSpPr>
          <p:nvPr>
            <p:ph type="sldNum" sz="quarter" idx="10"/>
          </p:nvPr>
        </p:nvSpPr>
        <p:spPr/>
        <p:txBody>
          <a:bodyPr/>
          <a:lstStyle/>
          <a:p>
            <a:fld id="{A3D1C70C-36A2-44FC-A083-98959550CFF4}" type="slidenum">
              <a:rPr lang="en-US" smtClean="0"/>
              <a:pPr/>
              <a:t>48</a:t>
            </a:fld>
            <a:endParaRPr lang="en-US"/>
          </a:p>
        </p:txBody>
      </p:sp>
    </p:spTree>
    <p:extLst>
      <p:ext uri="{BB962C8B-B14F-4D97-AF65-F5344CB8AC3E}">
        <p14:creationId xmlns:p14="http://schemas.microsoft.com/office/powerpoint/2010/main" val="14871228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a:xfrm>
            <a:off x="1256841" y="378896"/>
            <a:ext cx="10096959" cy="932930"/>
          </a:xfrm>
        </p:spPr>
        <p:txBody>
          <a:bodyPr/>
          <a:lstStyle/>
          <a:p>
            <a:r>
              <a:rPr lang="en-US" sz="2700">
                <a:solidFill>
                  <a:srgbClr val="1F497D"/>
                </a:solidFill>
                <a:latin typeface="Palatino Linotype"/>
              </a:rPr>
              <a:t>Online Test Management: Print All Test Tickets for a Student</a:t>
            </a:r>
            <a:endParaRPr lang="en-US" sz="2700">
              <a:solidFill>
                <a:srgbClr val="1F497D"/>
              </a:solidFill>
            </a:endParaRP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a:xfrm>
            <a:off x="171451" y="1006132"/>
            <a:ext cx="10991849" cy="5020018"/>
          </a:xfrm>
        </p:spPr>
        <p:txBody>
          <a:bodyPr vert="horz" lIns="91440" tIns="45720" rIns="822960" bIns="45720" rtlCol="0" anchor="t">
            <a:noAutofit/>
          </a:bodyPr>
          <a:lstStyle/>
          <a:p>
            <a:pPr marL="0" indent="0">
              <a:buNone/>
            </a:pPr>
            <a:r>
              <a:rPr lang="en-US" sz="2400" b="1">
                <a:latin typeface="Palatino Linotype"/>
              </a:rPr>
              <a:t>The Print All Test Tickets for a Student </a:t>
            </a:r>
            <a:r>
              <a:rPr lang="en-US" sz="2400">
                <a:latin typeface="Palatino Linotype"/>
              </a:rPr>
              <a:t>feature adds the ability to print testing tickets for all tests across sessions for a single student. Use the following steps for generating test tickets:</a:t>
            </a:r>
            <a:endParaRPr lang="en-US" sz="2400" b="1"/>
          </a:p>
          <a:p>
            <a:pPr marL="914400" lvl="1" indent="-457200">
              <a:buFont typeface="+mj-lt"/>
              <a:buAutoNum type="arabicPeriod"/>
            </a:pPr>
            <a:r>
              <a:rPr lang="en-US" sz="2000">
                <a:latin typeface="Palatino Linotype"/>
              </a:rPr>
              <a:t>Within PAN, navigate to </a:t>
            </a:r>
            <a:r>
              <a:rPr lang="en-US" sz="2000" b="1">
                <a:latin typeface="Palatino Linotype"/>
              </a:rPr>
              <a:t>Setup</a:t>
            </a:r>
            <a:r>
              <a:rPr lang="en-US" sz="2000">
                <a:latin typeface="Palatino Linotype"/>
              </a:rPr>
              <a:t> &gt; </a:t>
            </a:r>
            <a:r>
              <a:rPr lang="en-US" sz="2000" b="1">
                <a:latin typeface="Palatino Linotype"/>
              </a:rPr>
              <a:t>Students</a:t>
            </a:r>
            <a:r>
              <a:rPr lang="en-US" sz="2000">
                <a:latin typeface="Palatino Linotype"/>
              </a:rPr>
              <a:t>. </a:t>
            </a:r>
            <a:endParaRPr lang="en-US" sz="2000"/>
          </a:p>
          <a:p>
            <a:pPr marL="914400" lvl="1" indent="-457200">
              <a:buFont typeface="+mj-lt"/>
              <a:buAutoNum type="arabicPeriod"/>
            </a:pPr>
            <a:r>
              <a:rPr lang="en-US" sz="2000">
                <a:latin typeface="Palatino Linotype"/>
              </a:rPr>
              <a:t>Search and select the info icon for the student record. </a:t>
            </a:r>
            <a:endParaRPr lang="en-US" sz="2000"/>
          </a:p>
          <a:p>
            <a:pPr marL="914400" lvl="1" indent="-457200">
              <a:buFont typeface="+mj-lt"/>
              <a:buAutoNum type="arabicPeriod"/>
            </a:pPr>
            <a:r>
              <a:rPr lang="en-US" sz="2000">
                <a:latin typeface="Palatino Linotype"/>
              </a:rPr>
              <a:t>Select the </a:t>
            </a:r>
            <a:r>
              <a:rPr lang="en-US" sz="2000" b="1">
                <a:latin typeface="Palatino Linotype"/>
              </a:rPr>
              <a:t>Sessions</a:t>
            </a:r>
            <a:r>
              <a:rPr lang="en-US" sz="2000">
                <a:latin typeface="Palatino Linotype"/>
              </a:rPr>
              <a:t> tab.</a:t>
            </a:r>
          </a:p>
          <a:p>
            <a:pPr marL="914400" lvl="1" indent="-457200">
              <a:buFont typeface="+mj-lt"/>
              <a:buAutoNum type="arabicPeriod"/>
            </a:pPr>
            <a:r>
              <a:rPr lang="en-US" sz="2000">
                <a:latin typeface="Palatino Linotype"/>
              </a:rPr>
              <a:t>Select </a:t>
            </a:r>
            <a:r>
              <a:rPr lang="en-US" sz="2000" b="1">
                <a:latin typeface="Palatino Linotype"/>
              </a:rPr>
              <a:t>Print Student Testing Tickets</a:t>
            </a:r>
            <a:r>
              <a:rPr lang="en-US" sz="2000">
                <a:latin typeface="Palatino Linotype"/>
              </a:rPr>
              <a:t>.</a:t>
            </a:r>
            <a:endParaRPr lang="en-US" sz="2000"/>
          </a:p>
        </p:txBody>
      </p:sp>
      <p:pic>
        <p:nvPicPr>
          <p:cNvPr id="11" name="Picture 10" descr="Image of Student Information window within PAN.">
            <a:extLst>
              <a:ext uri="{FF2B5EF4-FFF2-40B4-BE49-F238E27FC236}">
                <a16:creationId xmlns:a16="http://schemas.microsoft.com/office/drawing/2014/main" id="{75FE195F-725E-40A6-9686-ADBD5B4D85C2}"/>
              </a:ext>
            </a:extLst>
          </p:cNvPr>
          <p:cNvPicPr>
            <a:picLocks noChangeAspect="1"/>
          </p:cNvPicPr>
          <p:nvPr/>
        </p:nvPicPr>
        <p:blipFill rotWithShape="1">
          <a:blip r:embed="rId3"/>
          <a:srcRect b="6424"/>
          <a:stretch/>
        </p:blipFill>
        <p:spPr>
          <a:xfrm>
            <a:off x="2997821" y="4575194"/>
            <a:ext cx="6578441" cy="15664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BF2C0621-4706-4EE6-9F92-34C0FA955869}"/>
              </a:ext>
            </a:extLst>
          </p:cNvPr>
          <p:cNvSpPr>
            <a:spLocks noGrp="1"/>
          </p:cNvSpPr>
          <p:nvPr>
            <p:ph type="sldNum" sz="quarter" idx="10"/>
          </p:nvPr>
        </p:nvSpPr>
        <p:spPr/>
        <p:txBody>
          <a:bodyPr/>
          <a:lstStyle/>
          <a:p>
            <a:fld id="{A3D1C70C-36A2-44FC-A083-98959550CFF4}" type="slidenum">
              <a:rPr lang="en-US" smtClean="0"/>
              <a:pPr/>
              <a:t>49</a:t>
            </a:fld>
            <a:endParaRPr lang="en-US"/>
          </a:p>
        </p:txBody>
      </p:sp>
    </p:spTree>
    <p:extLst>
      <p:ext uri="{BB962C8B-B14F-4D97-AF65-F5344CB8AC3E}">
        <p14:creationId xmlns:p14="http://schemas.microsoft.com/office/powerpoint/2010/main" val="2390033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CC0D-40EA-4B4B-8969-51C00D71B929}"/>
              </a:ext>
            </a:extLst>
          </p:cNvPr>
          <p:cNvSpPr>
            <a:spLocks noGrp="1"/>
          </p:cNvSpPr>
          <p:nvPr>
            <p:ph type="title"/>
          </p:nvPr>
        </p:nvSpPr>
        <p:spPr/>
        <p:txBody>
          <a:bodyPr/>
          <a:lstStyle/>
          <a:p>
            <a:r>
              <a:rPr lang="en-US" sz="4400">
                <a:solidFill>
                  <a:srgbClr val="1F497D"/>
                </a:solidFill>
                <a:latin typeface="Palatino Linotype"/>
              </a:rPr>
              <a:t>Changes to Technical Requirements</a:t>
            </a:r>
          </a:p>
        </p:txBody>
      </p:sp>
      <p:sp>
        <p:nvSpPr>
          <p:cNvPr id="3" name="Content Placeholder 2">
            <a:extLst>
              <a:ext uri="{FF2B5EF4-FFF2-40B4-BE49-F238E27FC236}">
                <a16:creationId xmlns:a16="http://schemas.microsoft.com/office/drawing/2014/main" id="{C11D8227-0648-41D6-987C-D6768877078B}"/>
              </a:ext>
            </a:extLst>
          </p:cNvPr>
          <p:cNvSpPr>
            <a:spLocks noGrp="1"/>
          </p:cNvSpPr>
          <p:nvPr>
            <p:ph type="body" sz="quarter" idx="11"/>
          </p:nvPr>
        </p:nvSpPr>
        <p:spPr>
          <a:xfrm>
            <a:off x="171451" y="1222375"/>
            <a:ext cx="3301062" cy="4900633"/>
          </a:xfrm>
        </p:spPr>
        <p:txBody>
          <a:bodyPr vert="horz" lIns="91440" tIns="45720" rIns="822960" bIns="45720" rtlCol="0" anchor="t">
            <a:noAutofit/>
          </a:bodyPr>
          <a:lstStyle/>
          <a:p>
            <a:pPr marL="0" indent="0">
              <a:spcBef>
                <a:spcPts val="0"/>
              </a:spcBef>
              <a:spcAft>
                <a:spcPts val="3000"/>
              </a:spcAft>
              <a:buNone/>
            </a:pPr>
            <a:r>
              <a:rPr lang="en-US" sz="3200" dirty="0">
                <a:latin typeface="Palatino Linotype"/>
              </a:rPr>
              <a:t>Technical Bulletins</a:t>
            </a:r>
          </a:p>
        </p:txBody>
      </p:sp>
      <p:sp>
        <p:nvSpPr>
          <p:cNvPr id="4" name="Slide Number Placeholder 3">
            <a:extLst>
              <a:ext uri="{FF2B5EF4-FFF2-40B4-BE49-F238E27FC236}">
                <a16:creationId xmlns:a16="http://schemas.microsoft.com/office/drawing/2014/main" id="{A09B7CB5-0663-4860-AFF8-0EBF08C291C6}"/>
              </a:ext>
            </a:extLst>
          </p:cNvPr>
          <p:cNvSpPr>
            <a:spLocks noGrp="1"/>
          </p:cNvSpPr>
          <p:nvPr>
            <p:ph type="sldNum" sz="quarter" idx="10"/>
          </p:nvPr>
        </p:nvSpPr>
        <p:spPr/>
        <p:txBody>
          <a:bodyPr/>
          <a:lstStyle/>
          <a:p>
            <a:fld id="{A3D1C70C-36A2-44FC-A083-98959550CFF4}" type="slidenum">
              <a:rPr lang="en-US" smtClean="0"/>
              <a:pPr/>
              <a:t>5</a:t>
            </a:fld>
            <a:endParaRPr lang="en-US"/>
          </a:p>
        </p:txBody>
      </p:sp>
      <p:pic>
        <p:nvPicPr>
          <p:cNvPr id="5" name="Picture 4" descr="Screenshot of &quot;Technical Bulletins&quot; page">
            <a:extLst>
              <a:ext uri="{FF2B5EF4-FFF2-40B4-BE49-F238E27FC236}">
                <a16:creationId xmlns:a16="http://schemas.microsoft.com/office/drawing/2014/main" id="{EBB37443-70C9-7CB4-F8FE-6471604B7F74}"/>
              </a:ext>
            </a:extLst>
          </p:cNvPr>
          <p:cNvPicPr>
            <a:picLocks noChangeAspect="1"/>
          </p:cNvPicPr>
          <p:nvPr/>
        </p:nvPicPr>
        <p:blipFill>
          <a:blip r:embed="rId3"/>
          <a:stretch>
            <a:fillRect/>
          </a:stretch>
        </p:blipFill>
        <p:spPr>
          <a:xfrm>
            <a:off x="2185715" y="1932233"/>
            <a:ext cx="9395943" cy="3866396"/>
          </a:xfrm>
          <a:prstGeom prst="rect">
            <a:avLst/>
          </a:prstGeom>
        </p:spPr>
      </p:pic>
    </p:spTree>
    <p:extLst>
      <p:ext uri="{BB962C8B-B14F-4D97-AF65-F5344CB8AC3E}">
        <p14:creationId xmlns:p14="http://schemas.microsoft.com/office/powerpoint/2010/main" val="1874363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a:xfrm>
            <a:off x="1256841" y="378896"/>
            <a:ext cx="10096959" cy="850551"/>
          </a:xfrm>
        </p:spPr>
        <p:txBody>
          <a:bodyPr/>
          <a:lstStyle/>
          <a:p>
            <a:r>
              <a:rPr lang="en-US" sz="3600">
                <a:solidFill>
                  <a:srgbClr val="1F497D"/>
                </a:solidFill>
                <a:latin typeface="Palatino Linotype"/>
              </a:rPr>
              <a:t>Online Test Management: Operational Reports</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p:txBody>
          <a:bodyPr vert="horz" lIns="91440" tIns="45720" rIns="822960" bIns="45720" rtlCol="0" anchor="t">
            <a:noAutofit/>
          </a:bodyPr>
          <a:lstStyle/>
          <a:p>
            <a:r>
              <a:rPr lang="en-US" sz="2400">
                <a:latin typeface="Palatino Linotype"/>
              </a:rPr>
              <a:t>Run the </a:t>
            </a:r>
            <a:r>
              <a:rPr lang="en-US" sz="2400" b="1">
                <a:latin typeface="Palatino Linotype"/>
              </a:rPr>
              <a:t>Students with Online Test but not assigned to Session </a:t>
            </a:r>
            <a:r>
              <a:rPr lang="en-US" sz="2400">
                <a:latin typeface="Palatino Linotype"/>
              </a:rPr>
              <a:t>operational report to identify online tests that need to be placed in test sessions.</a:t>
            </a:r>
            <a:endParaRPr lang="en-US" sz="2400"/>
          </a:p>
          <a:p>
            <a:r>
              <a:rPr lang="en-US" sz="2400">
                <a:latin typeface="Palatino Linotype"/>
              </a:rPr>
              <a:t>Run the </a:t>
            </a:r>
            <a:r>
              <a:rPr lang="en-US" sz="2400" b="1">
                <a:latin typeface="Palatino Linotype"/>
              </a:rPr>
              <a:t>Students Currently Testing Online </a:t>
            </a:r>
            <a:r>
              <a:rPr lang="en-US" sz="2400">
                <a:latin typeface="Palatino Linotype"/>
              </a:rPr>
              <a:t>operational report to identify students that have started a test but have not completed all units. </a:t>
            </a:r>
            <a:endParaRPr lang="en-US" sz="2400"/>
          </a:p>
          <a:p>
            <a:r>
              <a:rPr lang="en-US" sz="2400">
                <a:latin typeface="Palatino Linotype"/>
              </a:rPr>
              <a:t>Run the </a:t>
            </a:r>
            <a:r>
              <a:rPr lang="en-US" sz="2400" b="1">
                <a:latin typeface="Palatino Linotype"/>
              </a:rPr>
              <a:t>Session Roster </a:t>
            </a:r>
            <a:r>
              <a:rPr lang="en-US" sz="2400">
                <a:latin typeface="Palatino Linotype"/>
              </a:rPr>
              <a:t>operational report to view students' testing progress. </a:t>
            </a:r>
            <a:endParaRPr lang="en-US" sz="2400"/>
          </a:p>
          <a:p>
            <a:r>
              <a:rPr lang="en-US" sz="2400">
                <a:latin typeface="Palatino Linotype"/>
              </a:rPr>
              <a:t>These reports can be located on the Operational Report Screen under </a:t>
            </a:r>
            <a:r>
              <a:rPr lang="en-US" sz="2400" b="1">
                <a:latin typeface="Palatino Linotype"/>
              </a:rPr>
              <a:t>Report Categories </a:t>
            </a:r>
            <a:r>
              <a:rPr lang="en-US" sz="2400">
                <a:latin typeface="Palatino Linotype"/>
              </a:rPr>
              <a:t>by choosing </a:t>
            </a:r>
            <a:r>
              <a:rPr lang="en-US" sz="2400" b="1">
                <a:latin typeface="Palatino Linotype"/>
              </a:rPr>
              <a:t>Online Testing</a:t>
            </a:r>
            <a:r>
              <a:rPr lang="en-US" sz="2400">
                <a:latin typeface="Palatino Linotype"/>
              </a:rPr>
              <a:t>.</a:t>
            </a:r>
          </a:p>
          <a:p>
            <a:endParaRPr lang="en-US" sz="2400"/>
          </a:p>
        </p:txBody>
      </p:sp>
      <p:sp>
        <p:nvSpPr>
          <p:cNvPr id="4" name="Slide Number Placeholder 3">
            <a:extLst>
              <a:ext uri="{FF2B5EF4-FFF2-40B4-BE49-F238E27FC236}">
                <a16:creationId xmlns:a16="http://schemas.microsoft.com/office/drawing/2014/main" id="{076763D0-452B-49F7-B7AD-BC43A5290DAB}"/>
              </a:ext>
            </a:extLst>
          </p:cNvPr>
          <p:cNvSpPr>
            <a:spLocks noGrp="1"/>
          </p:cNvSpPr>
          <p:nvPr>
            <p:ph type="sldNum" sz="quarter" idx="10"/>
          </p:nvPr>
        </p:nvSpPr>
        <p:spPr/>
        <p:txBody>
          <a:bodyPr/>
          <a:lstStyle/>
          <a:p>
            <a:fld id="{A3D1C70C-36A2-44FC-A083-98959550CFF4}" type="slidenum">
              <a:rPr lang="en-US" smtClean="0"/>
              <a:pPr/>
              <a:t>50</a:t>
            </a:fld>
            <a:endParaRPr lang="en-US"/>
          </a:p>
        </p:txBody>
      </p:sp>
    </p:spTree>
    <p:extLst>
      <p:ext uri="{BB962C8B-B14F-4D97-AF65-F5344CB8AC3E}">
        <p14:creationId xmlns:p14="http://schemas.microsoft.com/office/powerpoint/2010/main" val="24981378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a:xfrm>
            <a:off x="1256841" y="378896"/>
            <a:ext cx="10096959" cy="891741"/>
          </a:xfrm>
        </p:spPr>
        <p:txBody>
          <a:bodyPr anchor="ctr">
            <a:normAutofit/>
          </a:bodyPr>
          <a:lstStyle/>
          <a:p>
            <a:r>
              <a:rPr lang="en-US" sz="3100">
                <a:solidFill>
                  <a:srgbClr val="1F497D"/>
                </a:solidFill>
                <a:latin typeface="Palatino Linotype"/>
              </a:rPr>
              <a:t>Online Test Management: Accommodation Indicators</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sz="half" idx="1"/>
          </p:nvPr>
        </p:nvSpPr>
        <p:spPr>
          <a:xfrm>
            <a:off x="176270" y="1429017"/>
            <a:ext cx="6255422" cy="4498057"/>
          </a:xfrm>
        </p:spPr>
        <p:txBody>
          <a:bodyPr vert="horz" lIns="91440" tIns="45720" rIns="640080" bIns="45720" rtlCol="0" anchor="t">
            <a:noAutofit/>
          </a:bodyPr>
          <a:lstStyle/>
          <a:p>
            <a:pPr>
              <a:lnSpc>
                <a:spcPct val="118000"/>
              </a:lnSpc>
            </a:pPr>
            <a:r>
              <a:rPr lang="en-US" sz="1800">
                <a:latin typeface="Palatino Linotype"/>
              </a:rPr>
              <a:t>A marker appears next to the Student ID on the Students in Session screen if an accommodation was identified for a student record on the Manage Student Test Screen or through the SR/PNP import. </a:t>
            </a:r>
            <a:endParaRPr lang="en-US" sz="1800"/>
          </a:p>
          <a:p>
            <a:pPr>
              <a:lnSpc>
                <a:spcPct val="118000"/>
              </a:lnSpc>
            </a:pPr>
            <a:r>
              <a:rPr lang="en-US" sz="1800">
                <a:latin typeface="Palatino Linotype"/>
              </a:rPr>
              <a:t>These forms are independent forms and cannot be combined. </a:t>
            </a:r>
            <a:endParaRPr lang="en-US" sz="1800"/>
          </a:p>
          <a:p>
            <a:pPr>
              <a:lnSpc>
                <a:spcPct val="118000"/>
              </a:lnSpc>
            </a:pPr>
            <a:r>
              <a:rPr lang="en-US" sz="1800">
                <a:latin typeface="Palatino Linotype"/>
              </a:rPr>
              <a:t>Use these indicators to identify error in accommodation settings. </a:t>
            </a:r>
            <a:endParaRPr lang="en-US" sz="1800"/>
          </a:p>
          <a:p>
            <a:pPr>
              <a:lnSpc>
                <a:spcPct val="118000"/>
              </a:lnSpc>
            </a:pPr>
            <a:r>
              <a:rPr lang="en-US" sz="1800">
                <a:latin typeface="Palatino Linotype"/>
              </a:rPr>
              <a:t>Prior to testing day, districts should review the markers next to students’ tests to ensure they were provided the correct accommodated form. </a:t>
            </a:r>
            <a:endParaRPr lang="en-US" sz="1800"/>
          </a:p>
        </p:txBody>
      </p:sp>
      <p:sp>
        <p:nvSpPr>
          <p:cNvPr id="5" name="Slide Number Placeholder 4">
            <a:extLst>
              <a:ext uri="{FF2B5EF4-FFF2-40B4-BE49-F238E27FC236}">
                <a16:creationId xmlns:a16="http://schemas.microsoft.com/office/drawing/2014/main" id="{06D2EB6E-A122-4359-87BB-D94E6D6C4BA6}"/>
              </a:ext>
            </a:extLst>
          </p:cNvPr>
          <p:cNvSpPr>
            <a:spLocks noGrp="1"/>
          </p:cNvSpPr>
          <p:nvPr>
            <p:ph type="sldNum" sz="quarter" idx="12"/>
          </p:nvPr>
        </p:nvSpPr>
        <p:spPr/>
        <p:txBody>
          <a:bodyPr/>
          <a:lstStyle/>
          <a:p>
            <a:fld id="{A3D1C70C-36A2-44FC-A083-98959550CFF4}" type="slidenum">
              <a:rPr lang="en-US" smtClean="0"/>
              <a:t>51</a:t>
            </a:fld>
            <a:endParaRPr lang="en-US"/>
          </a:p>
        </p:txBody>
      </p:sp>
      <p:graphicFrame>
        <p:nvGraphicFramePr>
          <p:cNvPr id="4" name="Table 3">
            <a:extLst>
              <a:ext uri="{FF2B5EF4-FFF2-40B4-BE49-F238E27FC236}">
                <a16:creationId xmlns:a16="http://schemas.microsoft.com/office/drawing/2014/main" id="{47E7673D-FF22-43A7-8261-006F2F4A83EA}"/>
              </a:ext>
            </a:extLst>
          </p:cNvPr>
          <p:cNvGraphicFramePr>
            <a:graphicFrameLocks noGrp="1"/>
          </p:cNvGraphicFramePr>
          <p:nvPr>
            <p:extLst>
              <p:ext uri="{D42A27DB-BD31-4B8C-83A1-F6EECF244321}">
                <p14:modId xmlns:p14="http://schemas.microsoft.com/office/powerpoint/2010/main" val="2994143816"/>
              </p:ext>
            </p:extLst>
          </p:nvPr>
        </p:nvGraphicFramePr>
        <p:xfrm>
          <a:off x="6096000" y="1509357"/>
          <a:ext cx="4949998" cy="4294980"/>
        </p:xfrm>
        <a:graphic>
          <a:graphicData uri="http://schemas.openxmlformats.org/drawingml/2006/table">
            <a:tbl>
              <a:tblPr firstRow="1" bandRow="1">
                <a:tableStyleId>{69012ECD-51FC-41F1-AA8D-1B2483CD663E}</a:tableStyleId>
              </a:tblPr>
              <a:tblGrid>
                <a:gridCol w="1640127">
                  <a:extLst>
                    <a:ext uri="{9D8B030D-6E8A-4147-A177-3AD203B41FA5}">
                      <a16:colId xmlns:a16="http://schemas.microsoft.com/office/drawing/2014/main" val="1488418333"/>
                    </a:ext>
                  </a:extLst>
                </a:gridCol>
                <a:gridCol w="3309871">
                  <a:extLst>
                    <a:ext uri="{9D8B030D-6E8A-4147-A177-3AD203B41FA5}">
                      <a16:colId xmlns:a16="http://schemas.microsoft.com/office/drawing/2014/main" val="3613877138"/>
                    </a:ext>
                  </a:extLst>
                </a:gridCol>
              </a:tblGrid>
              <a:tr h="502470">
                <a:tc>
                  <a:txBody>
                    <a:bodyPr/>
                    <a:lstStyle/>
                    <a:p>
                      <a:r>
                        <a:rPr lang="en-US"/>
                        <a:t>Indicator</a:t>
                      </a:r>
                    </a:p>
                  </a:txBody>
                  <a:tcPr anchor="ctr">
                    <a:lnL w="12700">
                      <a:solidFill>
                        <a:schemeClr val="tx1"/>
                      </a:solidFill>
                    </a:lnL>
                    <a:lnT w="12700">
                      <a:solidFill>
                        <a:schemeClr val="tx1"/>
                      </a:solidFill>
                    </a:lnT>
                    <a:lnB w="12700">
                      <a:solidFill>
                        <a:schemeClr val="tx1"/>
                      </a:solidFill>
                    </a:lnB>
                    <a:solidFill>
                      <a:srgbClr val="203864"/>
                    </a:solidFill>
                  </a:tcPr>
                </a:tc>
                <a:tc>
                  <a:txBody>
                    <a:bodyPr/>
                    <a:lstStyle/>
                    <a:p>
                      <a:r>
                        <a:rPr lang="en-US"/>
                        <a:t>Accommodation</a:t>
                      </a:r>
                    </a:p>
                  </a:txBody>
                  <a:tcPr anchor="ctr">
                    <a:lnR w="12700">
                      <a:solidFill>
                        <a:schemeClr val="tx1"/>
                      </a:solidFill>
                    </a:lnR>
                    <a:lnT w="12700">
                      <a:solidFill>
                        <a:schemeClr val="tx1"/>
                      </a:solidFill>
                    </a:lnT>
                    <a:lnB w="12700">
                      <a:solidFill>
                        <a:schemeClr val="tx1"/>
                      </a:solidFill>
                    </a:lnB>
                    <a:solidFill>
                      <a:srgbClr val="203864"/>
                    </a:solidFill>
                  </a:tcPr>
                </a:tc>
                <a:extLst>
                  <a:ext uri="{0D108BD9-81ED-4DB2-BD59-A6C34878D82A}">
                    <a16:rowId xmlns:a16="http://schemas.microsoft.com/office/drawing/2014/main" val="2850532917"/>
                  </a:ext>
                </a:extLst>
              </a:tr>
              <a:tr h="502470">
                <a:tc>
                  <a:txBody>
                    <a:bodyPr/>
                    <a:lstStyle/>
                    <a:p>
                      <a:r>
                        <a:rPr lang="en-US"/>
                        <a:t>ASL</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a:t>American Sign Language</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299862599"/>
                  </a:ext>
                </a:extLst>
              </a:tr>
              <a:tr h="502470">
                <a:tc>
                  <a:txBody>
                    <a:bodyPr/>
                    <a:lstStyle/>
                    <a:p>
                      <a:r>
                        <a:rPr lang="en-US"/>
                        <a:t>SR</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a:t>Assistive Technology- Screen Reader</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810315678"/>
                  </a:ext>
                </a:extLst>
              </a:tr>
              <a:tr h="502470">
                <a:tc>
                  <a:txBody>
                    <a:bodyPr/>
                    <a:lstStyle/>
                    <a:p>
                      <a:r>
                        <a:rPr lang="en-US"/>
                        <a:t>Non-SR</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a:t>Assistive Technology- Non-Screen Reader</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604108132"/>
                  </a:ext>
                </a:extLst>
              </a:tr>
              <a:tr h="502470">
                <a:tc>
                  <a:txBody>
                    <a:bodyPr/>
                    <a:lstStyle/>
                    <a:p>
                      <a:r>
                        <a:rPr lang="en-US"/>
                        <a:t>CC</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a:t>Closed Captioning</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72419803"/>
                  </a:ext>
                </a:extLst>
              </a:tr>
              <a:tr h="502470">
                <a:tc>
                  <a:txBody>
                    <a:bodyPr/>
                    <a:lstStyle/>
                    <a:p>
                      <a:r>
                        <a:rPr lang="en-US"/>
                        <a:t>TTS</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a:t>Text-to-Speech</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788909451"/>
                  </a:ext>
                </a:extLst>
              </a:tr>
              <a:tr h="502470">
                <a:tc>
                  <a:txBody>
                    <a:bodyPr/>
                    <a:lstStyle/>
                    <a:p>
                      <a:r>
                        <a:rPr lang="en-US"/>
                        <a:t>STTS</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a:t>Spanish Test-to-Speech</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837270074"/>
                  </a:ext>
                </a:extLst>
              </a:tr>
              <a:tr h="502470">
                <a:tc>
                  <a:txBody>
                    <a:bodyPr/>
                    <a:lstStyle/>
                    <a:p>
                      <a:r>
                        <a:rPr lang="en-US"/>
                        <a:t>S</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a:t>Spanish</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261915262"/>
                  </a:ext>
                </a:extLst>
              </a:tr>
            </a:tbl>
          </a:graphicData>
        </a:graphic>
      </p:graphicFrame>
    </p:spTree>
    <p:extLst>
      <p:ext uri="{BB962C8B-B14F-4D97-AF65-F5344CB8AC3E}">
        <p14:creationId xmlns:p14="http://schemas.microsoft.com/office/powerpoint/2010/main" val="25781685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a:xfrm>
            <a:off x="1256841" y="378896"/>
            <a:ext cx="10096959" cy="850551"/>
          </a:xfrm>
        </p:spPr>
        <p:txBody>
          <a:bodyPr/>
          <a:lstStyle/>
          <a:p>
            <a:r>
              <a:rPr lang="en-US" sz="3800">
                <a:solidFill>
                  <a:srgbClr val="1F497D"/>
                </a:solidFill>
                <a:latin typeface="Palatino Linotype"/>
              </a:rPr>
              <a:t>Online Test Management: Session Statuses</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a:xfrm>
            <a:off x="171451" y="1167946"/>
            <a:ext cx="11849100" cy="4803775"/>
          </a:xfrm>
        </p:spPr>
        <p:txBody>
          <a:bodyPr vert="horz" lIns="91440" tIns="45720" rIns="822960" bIns="45720" rtlCol="0" anchor="t">
            <a:noAutofit/>
          </a:bodyPr>
          <a:lstStyle/>
          <a:p>
            <a:r>
              <a:rPr lang="en-US" sz="2500" b="1">
                <a:latin typeface="Palatino Linotype"/>
              </a:rPr>
              <a:t>Not Prepared</a:t>
            </a:r>
            <a:r>
              <a:rPr lang="en-US" sz="2500">
                <a:latin typeface="Palatino Linotype"/>
              </a:rPr>
              <a:t>: Initial status of a session, when a session is created. </a:t>
            </a:r>
            <a:endParaRPr lang="en-US" sz="2500"/>
          </a:p>
          <a:p>
            <a:r>
              <a:rPr lang="en-US" sz="2500" b="1">
                <a:latin typeface="Palatino Linotype"/>
              </a:rPr>
              <a:t>Preparing</a:t>
            </a:r>
            <a:r>
              <a:rPr lang="en-US" sz="2500">
                <a:latin typeface="Palatino Linotype"/>
              </a:rPr>
              <a:t>: A session is in queue for form assignment. </a:t>
            </a:r>
            <a:endParaRPr lang="en-US" sz="2500"/>
          </a:p>
          <a:p>
            <a:r>
              <a:rPr lang="en-US" sz="2500" b="1">
                <a:latin typeface="Palatino Linotype"/>
              </a:rPr>
              <a:t>Ready</a:t>
            </a:r>
            <a:r>
              <a:rPr lang="en-US" sz="2500">
                <a:latin typeface="Palatino Linotype"/>
              </a:rPr>
              <a:t>: Session has been prepared and all forms have been assigned to the session. </a:t>
            </a:r>
            <a:endParaRPr lang="en-US" sz="2500"/>
          </a:p>
          <a:p>
            <a:r>
              <a:rPr lang="en-US" sz="2500" b="1">
                <a:latin typeface="Palatino Linotype"/>
              </a:rPr>
              <a:t>In Progress</a:t>
            </a:r>
            <a:r>
              <a:rPr lang="en-US" sz="2500">
                <a:latin typeface="Palatino Linotype"/>
              </a:rPr>
              <a:t>: Session has been started and students are testing. </a:t>
            </a:r>
            <a:endParaRPr lang="en-US" sz="2500"/>
          </a:p>
          <a:p>
            <a:r>
              <a:rPr lang="en-US" sz="2500" b="1">
                <a:latin typeface="Palatino Linotype"/>
              </a:rPr>
              <a:t>Stopped</a:t>
            </a:r>
            <a:r>
              <a:rPr lang="en-US" sz="2500">
                <a:latin typeface="Palatino Linotype"/>
              </a:rPr>
              <a:t>: All testing is complete, and students cannot be added to the session. </a:t>
            </a:r>
            <a:endParaRPr lang="en-US" sz="2500"/>
          </a:p>
          <a:p>
            <a:r>
              <a:rPr lang="en-US" sz="2500" b="1">
                <a:latin typeface="Palatino Linotype"/>
              </a:rPr>
              <a:t>Errors – Not Prepared</a:t>
            </a:r>
            <a:r>
              <a:rPr lang="en-US" sz="2500">
                <a:latin typeface="Palatino Linotype"/>
              </a:rPr>
              <a:t>: Contact Pearson Support for assistance. </a:t>
            </a:r>
            <a:endParaRPr lang="en-US" sz="2500"/>
          </a:p>
        </p:txBody>
      </p:sp>
      <p:sp>
        <p:nvSpPr>
          <p:cNvPr id="4" name="Slide Number Placeholder 3">
            <a:extLst>
              <a:ext uri="{FF2B5EF4-FFF2-40B4-BE49-F238E27FC236}">
                <a16:creationId xmlns:a16="http://schemas.microsoft.com/office/drawing/2014/main" id="{0CE6A683-0FD4-4F6A-A50C-2E3561BB0A81}"/>
              </a:ext>
            </a:extLst>
          </p:cNvPr>
          <p:cNvSpPr>
            <a:spLocks noGrp="1"/>
          </p:cNvSpPr>
          <p:nvPr>
            <p:ph type="sldNum" sz="quarter" idx="10"/>
          </p:nvPr>
        </p:nvSpPr>
        <p:spPr/>
        <p:txBody>
          <a:bodyPr/>
          <a:lstStyle/>
          <a:p>
            <a:fld id="{A3D1C70C-36A2-44FC-A083-98959550CFF4}" type="slidenum">
              <a:rPr lang="en-US" smtClean="0"/>
              <a:pPr/>
              <a:t>52</a:t>
            </a:fld>
            <a:endParaRPr lang="en-US"/>
          </a:p>
        </p:txBody>
      </p:sp>
    </p:spTree>
    <p:extLst>
      <p:ext uri="{BB962C8B-B14F-4D97-AF65-F5344CB8AC3E}">
        <p14:creationId xmlns:p14="http://schemas.microsoft.com/office/powerpoint/2010/main" val="29980470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a:xfrm>
            <a:off x="1256841" y="378896"/>
            <a:ext cx="10096959" cy="850551"/>
          </a:xfrm>
        </p:spPr>
        <p:txBody>
          <a:bodyPr/>
          <a:lstStyle/>
          <a:p>
            <a:r>
              <a:rPr lang="en-US" sz="3800">
                <a:solidFill>
                  <a:srgbClr val="1F497D"/>
                </a:solidFill>
                <a:latin typeface="Palatino Linotype"/>
              </a:rPr>
              <a:t>Online Test Management: Prepare Sessions</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p:txBody>
          <a:bodyPr vert="horz" lIns="91440" tIns="45720" rIns="822960" bIns="45720" rtlCol="0" anchor="t">
            <a:noAutofit/>
          </a:bodyPr>
          <a:lstStyle/>
          <a:p>
            <a:r>
              <a:rPr lang="en-US" sz="2000">
                <a:latin typeface="Palatino Linotype"/>
              </a:rPr>
              <a:t>This step should be completed one school day prior to starting a test session. </a:t>
            </a:r>
            <a:endParaRPr lang="en-US" sz="2000"/>
          </a:p>
          <a:p>
            <a:r>
              <a:rPr lang="en-US" sz="2000">
                <a:latin typeface="Palatino Linotype"/>
              </a:rPr>
              <a:t>This step will assign forms to each student in the test session. </a:t>
            </a:r>
            <a:endParaRPr lang="en-US" sz="2000"/>
          </a:p>
          <a:p>
            <a:pPr lvl="1"/>
            <a:r>
              <a:rPr lang="en-US" sz="2000">
                <a:latin typeface="Palatino Linotype"/>
              </a:rPr>
              <a:t>Prior to completing this step, ensure that the appropriate accommodations are assigned to students. </a:t>
            </a:r>
            <a:endParaRPr lang="en-US" sz="2000"/>
          </a:p>
          <a:p>
            <a:pPr lvl="1"/>
            <a:r>
              <a:rPr lang="en-US" sz="2000">
                <a:latin typeface="Palatino Linotype"/>
              </a:rPr>
              <a:t>If accommodations are not accurately indicated prior to this step, the student will need to be removed from the test session, have their PNP updated, and then be added back to the test session to reset form assignments. </a:t>
            </a:r>
            <a:endParaRPr lang="en-US" sz="2000"/>
          </a:p>
          <a:p>
            <a:r>
              <a:rPr lang="en-US" sz="2000">
                <a:latin typeface="Palatino Linotype"/>
              </a:rPr>
              <a:t>Once this step is completed, and the testing window is open, the test session can be started. </a:t>
            </a:r>
            <a:endParaRPr lang="en-US" sz="2000"/>
          </a:p>
          <a:p>
            <a:r>
              <a:rPr lang="en-US" sz="2000">
                <a:latin typeface="Palatino Linotype"/>
              </a:rPr>
              <a:t>This can only be done by users assigned the District Test Coordinator (DTC) or School Test Coordinator (STC) roles. </a:t>
            </a:r>
            <a:endParaRPr lang="en-US" sz="2000"/>
          </a:p>
        </p:txBody>
      </p:sp>
      <p:sp>
        <p:nvSpPr>
          <p:cNvPr id="4" name="Slide Number Placeholder 3">
            <a:extLst>
              <a:ext uri="{FF2B5EF4-FFF2-40B4-BE49-F238E27FC236}">
                <a16:creationId xmlns:a16="http://schemas.microsoft.com/office/drawing/2014/main" id="{226DAB43-2A54-4185-ACF6-5272CE474C41}"/>
              </a:ext>
            </a:extLst>
          </p:cNvPr>
          <p:cNvSpPr>
            <a:spLocks noGrp="1"/>
          </p:cNvSpPr>
          <p:nvPr>
            <p:ph type="sldNum" sz="quarter" idx="10"/>
          </p:nvPr>
        </p:nvSpPr>
        <p:spPr/>
        <p:txBody>
          <a:bodyPr/>
          <a:lstStyle/>
          <a:p>
            <a:fld id="{A3D1C70C-36A2-44FC-A083-98959550CFF4}" type="slidenum">
              <a:rPr lang="en-US" smtClean="0"/>
              <a:pPr/>
              <a:t>53</a:t>
            </a:fld>
            <a:endParaRPr lang="en-US"/>
          </a:p>
        </p:txBody>
      </p:sp>
    </p:spTree>
    <p:extLst>
      <p:ext uri="{BB962C8B-B14F-4D97-AF65-F5344CB8AC3E}">
        <p14:creationId xmlns:p14="http://schemas.microsoft.com/office/powerpoint/2010/main" val="33957368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a:xfrm>
            <a:off x="1256841" y="378896"/>
            <a:ext cx="10096959" cy="850551"/>
          </a:xfrm>
        </p:spPr>
        <p:txBody>
          <a:bodyPr/>
          <a:lstStyle/>
          <a:p>
            <a:r>
              <a:rPr lang="en-US" sz="4000">
                <a:solidFill>
                  <a:srgbClr val="1F497D"/>
                </a:solidFill>
                <a:latin typeface="Palatino Linotype"/>
              </a:rPr>
              <a:t>Online Test Management: Start Sessions</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p:txBody>
          <a:bodyPr vert="horz" lIns="91440" tIns="45720" rIns="822960" bIns="45720" rtlCol="0" anchor="t">
            <a:noAutofit/>
          </a:bodyPr>
          <a:lstStyle/>
          <a:p>
            <a:r>
              <a:rPr lang="en-US" sz="2800">
                <a:latin typeface="Palatino Linotype"/>
              </a:rPr>
              <a:t>A session must be started, a test unit unlocked, and a student provided a testing ticket with TestNav login credentials before students can take their tests. </a:t>
            </a:r>
            <a:endParaRPr lang="en-US" sz="2800"/>
          </a:p>
          <a:p>
            <a:r>
              <a:rPr lang="en-US" sz="2800">
                <a:latin typeface="Palatino Linotype"/>
              </a:rPr>
              <a:t>Starting a session can be done at any time before testing once the testing window is open and the session had been prepared. </a:t>
            </a:r>
            <a:endParaRPr lang="en-US" sz="2800"/>
          </a:p>
        </p:txBody>
      </p:sp>
      <p:sp>
        <p:nvSpPr>
          <p:cNvPr id="4" name="Slide Number Placeholder 3">
            <a:extLst>
              <a:ext uri="{FF2B5EF4-FFF2-40B4-BE49-F238E27FC236}">
                <a16:creationId xmlns:a16="http://schemas.microsoft.com/office/drawing/2014/main" id="{F8182C0A-A084-42A0-B3C4-8A8AE145F97A}"/>
              </a:ext>
            </a:extLst>
          </p:cNvPr>
          <p:cNvSpPr>
            <a:spLocks noGrp="1"/>
          </p:cNvSpPr>
          <p:nvPr>
            <p:ph type="sldNum" sz="quarter" idx="10"/>
          </p:nvPr>
        </p:nvSpPr>
        <p:spPr/>
        <p:txBody>
          <a:bodyPr/>
          <a:lstStyle/>
          <a:p>
            <a:fld id="{A3D1C70C-36A2-44FC-A083-98959550CFF4}" type="slidenum">
              <a:rPr lang="en-US" smtClean="0"/>
              <a:pPr/>
              <a:t>54</a:t>
            </a:fld>
            <a:endParaRPr lang="en-US"/>
          </a:p>
        </p:txBody>
      </p:sp>
    </p:spTree>
    <p:extLst>
      <p:ext uri="{BB962C8B-B14F-4D97-AF65-F5344CB8AC3E}">
        <p14:creationId xmlns:p14="http://schemas.microsoft.com/office/powerpoint/2010/main" val="39066759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p:txBody>
          <a:bodyPr anchor="ctr">
            <a:normAutofit/>
          </a:bodyPr>
          <a:lstStyle/>
          <a:p>
            <a:r>
              <a:rPr lang="en-US" sz="3900">
                <a:solidFill>
                  <a:srgbClr val="1F497D"/>
                </a:solidFill>
                <a:latin typeface="Palatino Linotype"/>
              </a:rPr>
              <a:t>Online Test Management: Unlock Units</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sz="half" idx="1"/>
          </p:nvPr>
        </p:nvSpPr>
        <p:spPr>
          <a:xfrm>
            <a:off x="392513" y="1180884"/>
            <a:ext cx="6166913" cy="4725595"/>
          </a:xfrm>
        </p:spPr>
        <p:txBody>
          <a:bodyPr vert="horz" lIns="91440" tIns="45720" rIns="640080" bIns="45720" rtlCol="0" anchor="t">
            <a:noAutofit/>
          </a:bodyPr>
          <a:lstStyle/>
          <a:p>
            <a:pPr>
              <a:lnSpc>
                <a:spcPct val="128000"/>
              </a:lnSpc>
              <a:spcBef>
                <a:spcPts val="500"/>
              </a:spcBef>
            </a:pPr>
            <a:r>
              <a:rPr lang="en-US" sz="1500">
                <a:latin typeface="Palatino Linotype"/>
              </a:rPr>
              <a:t>Units can be: </a:t>
            </a:r>
            <a:endParaRPr lang="en-US" sz="1500"/>
          </a:p>
          <a:p>
            <a:pPr marL="971550" lvl="1" indent="-514350">
              <a:lnSpc>
                <a:spcPct val="118000"/>
              </a:lnSpc>
              <a:buFont typeface="+mj-lt"/>
              <a:buAutoNum type="arabicPeriod"/>
            </a:pPr>
            <a:r>
              <a:rPr lang="en-US" sz="1500">
                <a:latin typeface="Palatino Linotype"/>
              </a:rPr>
              <a:t>Unlocked for all students in the session. </a:t>
            </a:r>
            <a:endParaRPr lang="en-US" sz="1500"/>
          </a:p>
          <a:p>
            <a:pPr marL="971550" lvl="1" indent="-514350">
              <a:lnSpc>
                <a:spcPct val="118000"/>
              </a:lnSpc>
              <a:buFont typeface="+mj-lt"/>
              <a:buAutoNum type="arabicPeriod"/>
            </a:pPr>
            <a:r>
              <a:rPr lang="en-US" sz="1500">
                <a:latin typeface="Palatino Linotype"/>
              </a:rPr>
              <a:t>Individually unlocked. </a:t>
            </a:r>
            <a:endParaRPr lang="en-US" sz="1500"/>
          </a:p>
          <a:p>
            <a:pPr>
              <a:lnSpc>
                <a:spcPct val="118000"/>
              </a:lnSpc>
              <a:spcBef>
                <a:spcPts val="500"/>
              </a:spcBef>
            </a:pPr>
            <a:r>
              <a:rPr lang="en-US" sz="1500">
                <a:latin typeface="Palatino Linotype"/>
              </a:rPr>
              <a:t>Test units that are not consumed on the planned day of testing must be re-locked until make-up testing is to start. </a:t>
            </a:r>
            <a:endParaRPr lang="en-US" sz="1500"/>
          </a:p>
          <a:p>
            <a:pPr>
              <a:lnSpc>
                <a:spcPct val="118000"/>
              </a:lnSpc>
              <a:spcBef>
                <a:spcPts val="500"/>
              </a:spcBef>
            </a:pPr>
            <a:r>
              <a:rPr lang="en-US" sz="1500">
                <a:latin typeface="Palatino Linotype"/>
              </a:rPr>
              <a:t>Test units that have been completed do </a:t>
            </a:r>
            <a:r>
              <a:rPr lang="en-US" sz="1500" b="1">
                <a:latin typeface="Palatino Linotype"/>
              </a:rPr>
              <a:t>not</a:t>
            </a:r>
            <a:r>
              <a:rPr lang="en-US" sz="1500">
                <a:latin typeface="Palatino Linotype"/>
              </a:rPr>
              <a:t> need to be locked. Only the unit being tested must be unlocked for a student. </a:t>
            </a:r>
            <a:endParaRPr lang="en-US" sz="1500"/>
          </a:p>
          <a:p>
            <a:pPr>
              <a:lnSpc>
                <a:spcPct val="118000"/>
              </a:lnSpc>
              <a:spcBef>
                <a:spcPts val="500"/>
              </a:spcBef>
            </a:pPr>
            <a:r>
              <a:rPr lang="en-US" sz="1500">
                <a:latin typeface="Palatino Linotype"/>
              </a:rPr>
              <a:t>Only one unit at a time can be unlocked for each student’s test. </a:t>
            </a:r>
            <a:endParaRPr lang="en-US" sz="1500"/>
          </a:p>
          <a:p>
            <a:pPr>
              <a:lnSpc>
                <a:spcPct val="118000"/>
              </a:lnSpc>
              <a:spcBef>
                <a:spcPts val="500"/>
              </a:spcBef>
            </a:pPr>
            <a:r>
              <a:rPr lang="en-US" sz="1500">
                <a:latin typeface="Palatino Linotype"/>
              </a:rPr>
              <a:t>For more information, refer to the Manage Students in Sessions training module available on the </a:t>
            </a:r>
            <a:r>
              <a:rPr lang="en-US" sz="1500">
                <a:latin typeface="Palatino Linotype"/>
                <a:hlinkClick r:id="rId3"/>
              </a:rPr>
              <a:t>PearsonAccess</a:t>
            </a:r>
            <a:r>
              <a:rPr lang="en-US" sz="1500" baseline="30000">
                <a:latin typeface="Palatino Linotype"/>
                <a:hlinkClick r:id="rId3"/>
              </a:rPr>
              <a:t>next</a:t>
            </a:r>
            <a:r>
              <a:rPr lang="en-US" sz="1500">
                <a:latin typeface="Palatino Linotype"/>
                <a:hlinkClick r:id="rId3"/>
              </a:rPr>
              <a:t> User Guide</a:t>
            </a:r>
            <a:r>
              <a:rPr lang="en-US" sz="1500">
                <a:latin typeface="Palatino Linotype"/>
              </a:rPr>
              <a:t>. </a:t>
            </a:r>
            <a:endParaRPr lang="en-US" sz="1500"/>
          </a:p>
        </p:txBody>
      </p:sp>
      <p:sp>
        <p:nvSpPr>
          <p:cNvPr id="5" name="Slide Number Placeholder 4">
            <a:extLst>
              <a:ext uri="{FF2B5EF4-FFF2-40B4-BE49-F238E27FC236}">
                <a16:creationId xmlns:a16="http://schemas.microsoft.com/office/drawing/2014/main" id="{A1989E82-3E91-4AE3-96F5-52914B5F7DB5}"/>
              </a:ext>
            </a:extLst>
          </p:cNvPr>
          <p:cNvSpPr>
            <a:spLocks noGrp="1"/>
          </p:cNvSpPr>
          <p:nvPr>
            <p:ph type="sldNum" sz="quarter" idx="12"/>
          </p:nvPr>
        </p:nvSpPr>
        <p:spPr/>
        <p:txBody>
          <a:bodyPr/>
          <a:lstStyle/>
          <a:p>
            <a:fld id="{A3D1C70C-36A2-44FC-A083-98959550CFF4}" type="slidenum">
              <a:rPr lang="en-US" smtClean="0"/>
              <a:t>55</a:t>
            </a:fld>
            <a:endParaRPr lang="en-US"/>
          </a:p>
        </p:txBody>
      </p:sp>
      <p:pic>
        <p:nvPicPr>
          <p:cNvPr id="18434" name="Picture 2" descr="Screenshot of online test management showing toggles to lock or unlock units.">
            <a:extLst>
              <a:ext uri="{FF2B5EF4-FFF2-40B4-BE49-F238E27FC236}">
                <a16:creationId xmlns:a16="http://schemas.microsoft.com/office/drawing/2014/main" id="{1169C5ED-842A-4CC1-B6E3-CA6681CFF61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3876" y="1717249"/>
            <a:ext cx="5780425" cy="4190808"/>
          </a:xfrm>
          <a:prstGeom prst="rect">
            <a:avLst/>
          </a:prstGeom>
          <a:solidFill>
            <a:srgbClr val="FFFFFF"/>
          </a:solidFill>
        </p:spPr>
      </p:pic>
    </p:spTree>
    <p:extLst>
      <p:ext uri="{BB962C8B-B14F-4D97-AF65-F5344CB8AC3E}">
        <p14:creationId xmlns:p14="http://schemas.microsoft.com/office/powerpoint/2010/main" val="1307435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a:xfrm>
            <a:off x="1256841" y="378896"/>
            <a:ext cx="10096959" cy="850551"/>
          </a:xfrm>
        </p:spPr>
        <p:txBody>
          <a:bodyPr/>
          <a:lstStyle/>
          <a:p>
            <a:r>
              <a:rPr lang="en-US" sz="3600">
                <a:solidFill>
                  <a:srgbClr val="1F497D"/>
                </a:solidFill>
                <a:latin typeface="Palatino Linotype"/>
              </a:rPr>
              <a:t>Online Test Management: Test Unit Statuses</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a:xfrm>
            <a:off x="171451" y="1135289"/>
            <a:ext cx="12600802" cy="4803775"/>
          </a:xfrm>
        </p:spPr>
        <p:txBody>
          <a:bodyPr vert="horz" lIns="91440" tIns="45720" rIns="822960" bIns="45720" rtlCol="0" anchor="t">
            <a:noAutofit/>
          </a:bodyPr>
          <a:lstStyle/>
          <a:p>
            <a:r>
              <a:rPr lang="en-US" sz="1500" b="1">
                <a:latin typeface="Palatino Linotype"/>
              </a:rPr>
              <a:t>Ready</a:t>
            </a:r>
            <a:r>
              <a:rPr lang="en-US" sz="1500">
                <a:latin typeface="Palatino Linotype"/>
              </a:rPr>
              <a:t>: The student has not yet started the unit. </a:t>
            </a:r>
            <a:endParaRPr lang="en-US" sz="1500"/>
          </a:p>
          <a:p>
            <a:r>
              <a:rPr lang="en-US" sz="1500" b="1">
                <a:latin typeface="Palatino Linotype"/>
              </a:rPr>
              <a:t>Active</a:t>
            </a:r>
            <a:r>
              <a:rPr lang="en-US" sz="1500">
                <a:latin typeface="Palatino Linotype"/>
              </a:rPr>
              <a:t>: The student has logged in and started the unit. </a:t>
            </a:r>
            <a:endParaRPr lang="en-US" sz="1500"/>
          </a:p>
          <a:p>
            <a:r>
              <a:rPr lang="en-US" sz="1500" b="1">
                <a:latin typeface="Palatino Linotype"/>
              </a:rPr>
              <a:t>Exited</a:t>
            </a:r>
            <a:r>
              <a:rPr lang="en-US" sz="1500">
                <a:latin typeface="Palatino Linotype"/>
              </a:rPr>
              <a:t>: The student has exited TestNav but has not submitted test responses. (Student cannot resume testing unless authorized by TA.) </a:t>
            </a:r>
            <a:endParaRPr lang="en-US" sz="1500"/>
          </a:p>
          <a:p>
            <a:r>
              <a:rPr lang="en-US" sz="1500" b="1">
                <a:latin typeface="Palatino Linotype"/>
              </a:rPr>
              <a:t>Resumed</a:t>
            </a:r>
            <a:r>
              <a:rPr lang="en-US" sz="1500">
                <a:latin typeface="Palatino Linotype"/>
              </a:rPr>
              <a:t>: The student has been authorized to resume the unit. Resume a unit when a student exits a unit (either intentionally or unintentionally) before finishing the unit and you want the student to continue the same unit. Students in Ready, Completed, or Marked Complete statuses cannot be resumed. </a:t>
            </a:r>
            <a:endParaRPr lang="en-US" sz="1500"/>
          </a:p>
          <a:p>
            <a:r>
              <a:rPr lang="en-US" sz="1500" b="1">
                <a:latin typeface="Palatino Linotype"/>
              </a:rPr>
              <a:t>Resume Upload</a:t>
            </a:r>
            <a:r>
              <a:rPr lang="en-US" sz="1500">
                <a:latin typeface="Palatino Linotype"/>
              </a:rPr>
              <a:t>: Resume Upload should only be used in rare circumstances when TestNav cannot locate the Saved Response File (SRF) and an error code appears on the student testing device. Resume Upload prompts TestNav to check for a SRF on the testing computer when the student signs in to continue. </a:t>
            </a:r>
            <a:endParaRPr lang="en-US" sz="1500"/>
          </a:p>
          <a:p>
            <a:r>
              <a:rPr lang="en-US" sz="1500" b="1">
                <a:latin typeface="Palatino Linotype"/>
              </a:rPr>
              <a:t>Completed</a:t>
            </a:r>
            <a:r>
              <a:rPr lang="en-US" sz="1500">
                <a:latin typeface="Palatino Linotype"/>
              </a:rPr>
              <a:t>: The unit has been submitted by the student through TestNav and has been processed. </a:t>
            </a:r>
            <a:endParaRPr lang="en-US" sz="1500"/>
          </a:p>
          <a:p>
            <a:r>
              <a:rPr lang="en-US" sz="1500" b="1">
                <a:latin typeface="Palatino Linotype"/>
              </a:rPr>
              <a:t>Marked Complete</a:t>
            </a:r>
            <a:r>
              <a:rPr lang="en-US" sz="1500">
                <a:latin typeface="Palatino Linotype"/>
              </a:rPr>
              <a:t>: The TA or STC marked a unit complete when a student had exited TestNav and did not return to submit the unit on their own. </a:t>
            </a:r>
            <a:endParaRPr lang="en-US" sz="1500"/>
          </a:p>
        </p:txBody>
      </p:sp>
      <p:sp>
        <p:nvSpPr>
          <p:cNvPr id="4" name="Slide Number Placeholder 3">
            <a:extLst>
              <a:ext uri="{FF2B5EF4-FFF2-40B4-BE49-F238E27FC236}">
                <a16:creationId xmlns:a16="http://schemas.microsoft.com/office/drawing/2014/main" id="{4208ED00-D724-490A-8CC0-637B812B70E3}"/>
              </a:ext>
            </a:extLst>
          </p:cNvPr>
          <p:cNvSpPr>
            <a:spLocks noGrp="1"/>
          </p:cNvSpPr>
          <p:nvPr>
            <p:ph type="sldNum" sz="quarter" idx="10"/>
          </p:nvPr>
        </p:nvSpPr>
        <p:spPr/>
        <p:txBody>
          <a:bodyPr/>
          <a:lstStyle/>
          <a:p>
            <a:fld id="{A3D1C70C-36A2-44FC-A083-98959550CFF4}" type="slidenum">
              <a:rPr lang="en-US" smtClean="0"/>
              <a:pPr/>
              <a:t>56</a:t>
            </a:fld>
            <a:endParaRPr lang="en-US"/>
          </a:p>
        </p:txBody>
      </p:sp>
    </p:spTree>
    <p:extLst>
      <p:ext uri="{BB962C8B-B14F-4D97-AF65-F5344CB8AC3E}">
        <p14:creationId xmlns:p14="http://schemas.microsoft.com/office/powerpoint/2010/main" val="37948754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p:txBody>
          <a:bodyPr/>
          <a:lstStyle/>
          <a:p>
            <a:r>
              <a:rPr lang="en-US" sz="3800">
                <a:solidFill>
                  <a:srgbClr val="1F497D"/>
                </a:solidFill>
                <a:latin typeface="Palatino Linotype"/>
              </a:rPr>
              <a:t>Online Test Management: Monitor Progress</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a:xfrm>
            <a:off x="171452" y="1222375"/>
            <a:ext cx="3985878" cy="4803775"/>
          </a:xfrm>
        </p:spPr>
        <p:txBody>
          <a:bodyPr vert="horz" lIns="91440" tIns="45720" rIns="822960" bIns="45720" rtlCol="0" anchor="t">
            <a:noAutofit/>
          </a:bodyPr>
          <a:lstStyle/>
          <a:p>
            <a:pPr marL="0" indent="0">
              <a:buNone/>
            </a:pPr>
            <a:r>
              <a:rPr lang="en-US" sz="2000" b="1">
                <a:latin typeface="Palatino Linotype"/>
              </a:rPr>
              <a:t>Monitoring Students in Session using a session dashboard. </a:t>
            </a:r>
            <a:endParaRPr lang="en-US"/>
          </a:p>
          <a:p>
            <a:r>
              <a:rPr lang="en-US" sz="1800">
                <a:latin typeface="Palatino Linotype"/>
              </a:rPr>
              <a:t>Allows the ability to monitor students while testing. </a:t>
            </a:r>
            <a:endParaRPr lang="en-US" sz="1800"/>
          </a:p>
          <a:p>
            <a:r>
              <a:rPr lang="en-US" sz="1800">
                <a:latin typeface="Palatino Linotype"/>
              </a:rPr>
              <a:t>Users will have the ability to see login status, test progress, and duration. </a:t>
            </a:r>
            <a:endParaRPr lang="en-US" sz="1800"/>
          </a:p>
          <a:p>
            <a:r>
              <a:rPr lang="en-US" sz="1800">
                <a:latin typeface="Palatino Linotype"/>
              </a:rPr>
              <a:t>Access using the pop-out link and the dashboard will open in a new tab. </a:t>
            </a:r>
            <a:endParaRPr lang="en-US" sz="1800"/>
          </a:p>
        </p:txBody>
      </p:sp>
      <p:pic>
        <p:nvPicPr>
          <p:cNvPr id="23556" name="Picture 4" descr="Screenshot of test management system for monitoring student progress">
            <a:extLst>
              <a:ext uri="{FF2B5EF4-FFF2-40B4-BE49-F238E27FC236}">
                <a16:creationId xmlns:a16="http://schemas.microsoft.com/office/drawing/2014/main" id="{23D50B66-2DF8-44E8-8365-F1C89E4D2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786" y="1117413"/>
            <a:ext cx="7391658" cy="30346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3557" name="Picture 5" descr="Screenshot of online test management system showing the pop-out link to access the student monitoring dashboard.">
            <a:extLst>
              <a:ext uri="{FF2B5EF4-FFF2-40B4-BE49-F238E27FC236}">
                <a16:creationId xmlns:a16="http://schemas.microsoft.com/office/drawing/2014/main" id="{A956885F-BD83-4691-B260-C739BF2086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8084" y="4186144"/>
            <a:ext cx="7393361" cy="19326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6E33947-10EB-435A-9010-AA23B49C7D66}"/>
              </a:ext>
            </a:extLst>
          </p:cNvPr>
          <p:cNvSpPr>
            <a:spLocks noGrp="1"/>
          </p:cNvSpPr>
          <p:nvPr>
            <p:ph type="sldNum" sz="quarter" idx="10"/>
          </p:nvPr>
        </p:nvSpPr>
        <p:spPr/>
        <p:txBody>
          <a:bodyPr/>
          <a:lstStyle/>
          <a:p>
            <a:fld id="{A3D1C70C-36A2-44FC-A083-98959550CFF4}" type="slidenum">
              <a:rPr lang="en-US" smtClean="0"/>
              <a:pPr/>
              <a:t>57</a:t>
            </a:fld>
            <a:endParaRPr lang="en-US"/>
          </a:p>
        </p:txBody>
      </p:sp>
    </p:spTree>
    <p:extLst>
      <p:ext uri="{BB962C8B-B14F-4D97-AF65-F5344CB8AC3E}">
        <p14:creationId xmlns:p14="http://schemas.microsoft.com/office/powerpoint/2010/main" val="34198672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a:xfrm>
            <a:off x="1256841" y="378896"/>
            <a:ext cx="10096959" cy="953524"/>
          </a:xfrm>
        </p:spPr>
        <p:txBody>
          <a:bodyPr anchor="ctr">
            <a:normAutofit/>
          </a:bodyPr>
          <a:lstStyle/>
          <a:p>
            <a:r>
              <a:rPr lang="en-US" sz="2400">
                <a:solidFill>
                  <a:srgbClr val="1F497D"/>
                </a:solidFill>
                <a:latin typeface="Palatino Linotype"/>
              </a:rPr>
              <a:t>Online Test Management: Student Test Monitoring Dashboard (1 of 2)</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idx="1"/>
          </p:nvPr>
        </p:nvSpPr>
        <p:spPr>
          <a:xfrm>
            <a:off x="146292" y="1292610"/>
            <a:ext cx="11890272" cy="1433759"/>
          </a:xfrm>
        </p:spPr>
        <p:txBody>
          <a:bodyPr vert="horz" lIns="91440" tIns="45720" rIns="91440" bIns="45720" rtlCol="0" anchor="t">
            <a:noAutofit/>
          </a:bodyPr>
          <a:lstStyle/>
          <a:p>
            <a:pPr>
              <a:lnSpc>
                <a:spcPct val="128000"/>
              </a:lnSpc>
              <a:spcBef>
                <a:spcPts val="400"/>
              </a:spcBef>
            </a:pPr>
            <a:r>
              <a:rPr lang="en-US" sz="1600" b="1">
                <a:latin typeface="Palatino Linotype"/>
              </a:rPr>
              <a:t>Test Status: </a:t>
            </a:r>
            <a:r>
              <a:rPr lang="en-US" sz="1600">
                <a:latin typeface="Palatino Linotype"/>
              </a:rPr>
              <a:t>Indicates if the test is Ready, Active, Complete or Exited.</a:t>
            </a:r>
            <a:endParaRPr lang="en-US" sz="1600"/>
          </a:p>
          <a:p>
            <a:pPr>
              <a:lnSpc>
                <a:spcPct val="128000"/>
              </a:lnSpc>
              <a:spcBef>
                <a:spcPts val="400"/>
              </a:spcBef>
            </a:pPr>
            <a:r>
              <a:rPr lang="en-US" sz="1600" b="1">
                <a:latin typeface="Palatino Linotype"/>
              </a:rPr>
              <a:t>Test Duration: </a:t>
            </a:r>
            <a:r>
              <a:rPr lang="en-US" sz="1600">
                <a:latin typeface="Palatino Linotype"/>
              </a:rPr>
              <a:t>Is calculated based on the student starting the test and stopping or submitting. </a:t>
            </a:r>
            <a:endParaRPr lang="en-US" sz="1600"/>
          </a:p>
          <a:p>
            <a:pPr>
              <a:lnSpc>
                <a:spcPct val="128000"/>
              </a:lnSpc>
              <a:spcBef>
                <a:spcPts val="400"/>
              </a:spcBef>
            </a:pPr>
            <a:r>
              <a:rPr lang="en-US" sz="1600" b="1">
                <a:latin typeface="Palatino Linotype"/>
              </a:rPr>
              <a:t>Battery: </a:t>
            </a:r>
            <a:r>
              <a:rPr lang="en-US" sz="1600">
                <a:latin typeface="Palatino Linotype"/>
              </a:rPr>
              <a:t>Shows the life of the battery on the student’s testing device. </a:t>
            </a:r>
            <a:endParaRPr lang="en-US" sz="1600"/>
          </a:p>
          <a:p>
            <a:pPr>
              <a:lnSpc>
                <a:spcPct val="128000"/>
              </a:lnSpc>
              <a:spcBef>
                <a:spcPts val="400"/>
              </a:spcBef>
            </a:pPr>
            <a:r>
              <a:rPr lang="en-US" sz="1600" b="1">
                <a:latin typeface="Palatino Linotype"/>
              </a:rPr>
              <a:t>Test Progress: </a:t>
            </a:r>
            <a:r>
              <a:rPr lang="en-US" sz="1600">
                <a:latin typeface="Palatino Linotype"/>
              </a:rPr>
              <a:t>Indicates the status of test questions. </a:t>
            </a:r>
            <a:endParaRPr lang="en-US" sz="1600"/>
          </a:p>
        </p:txBody>
      </p:sp>
      <p:pic>
        <p:nvPicPr>
          <p:cNvPr id="24578" name="Picture 2" descr="Screenshot of student test monitoring dashboard.">
            <a:extLst>
              <a:ext uri="{FF2B5EF4-FFF2-40B4-BE49-F238E27FC236}">
                <a16:creationId xmlns:a16="http://schemas.microsoft.com/office/drawing/2014/main" id="{46DBC016-7882-42E1-8955-CC39D10FB69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61062" y="3426584"/>
            <a:ext cx="9263537" cy="26386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a:extLst>
              <a:ext uri="{FF2B5EF4-FFF2-40B4-BE49-F238E27FC236}">
                <a16:creationId xmlns:a16="http://schemas.microsoft.com/office/drawing/2014/main" id="{EB25D4A7-8AA8-4C2D-8315-FD8E5C846051}"/>
              </a:ext>
            </a:extLst>
          </p:cNvPr>
          <p:cNvSpPr>
            <a:spLocks noGrp="1"/>
          </p:cNvSpPr>
          <p:nvPr>
            <p:ph type="sldNum" sz="quarter" idx="12"/>
          </p:nvPr>
        </p:nvSpPr>
        <p:spPr/>
        <p:txBody>
          <a:bodyPr/>
          <a:lstStyle/>
          <a:p>
            <a:fld id="{A3D1C70C-36A2-44FC-A083-98959550CFF4}" type="slidenum">
              <a:rPr lang="en-US" smtClean="0"/>
              <a:t>58</a:t>
            </a:fld>
            <a:endParaRPr lang="en-US"/>
          </a:p>
        </p:txBody>
      </p:sp>
    </p:spTree>
    <p:extLst>
      <p:ext uri="{BB962C8B-B14F-4D97-AF65-F5344CB8AC3E}">
        <p14:creationId xmlns:p14="http://schemas.microsoft.com/office/powerpoint/2010/main" val="23177818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a:xfrm>
            <a:off x="1256841" y="378896"/>
            <a:ext cx="10096959" cy="974119"/>
          </a:xfrm>
        </p:spPr>
        <p:txBody>
          <a:bodyPr anchor="ctr">
            <a:normAutofit/>
          </a:bodyPr>
          <a:lstStyle/>
          <a:p>
            <a:r>
              <a:rPr lang="en-US" sz="2400">
                <a:solidFill>
                  <a:srgbClr val="1F497D"/>
                </a:solidFill>
                <a:latin typeface="Palatino Linotype"/>
              </a:rPr>
              <a:t>Online Test Management: Student Test Monitoring Dashboard (2 of 2)</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idx="1"/>
          </p:nvPr>
        </p:nvSpPr>
        <p:spPr>
          <a:xfrm>
            <a:off x="146292" y="1148448"/>
            <a:ext cx="10879671" cy="1742677"/>
          </a:xfrm>
        </p:spPr>
        <p:txBody>
          <a:bodyPr vert="horz" lIns="91440" tIns="45720" rIns="91440" bIns="45720" rtlCol="0" anchor="t">
            <a:normAutofit fontScale="92500"/>
          </a:bodyPr>
          <a:lstStyle/>
          <a:p>
            <a:pPr marL="0" indent="0">
              <a:lnSpc>
                <a:spcPct val="118000"/>
              </a:lnSpc>
              <a:spcBef>
                <a:spcPts val="0"/>
              </a:spcBef>
              <a:spcAft>
                <a:spcPts val="600"/>
              </a:spcAft>
              <a:buNone/>
            </a:pPr>
            <a:r>
              <a:rPr lang="en-US">
                <a:latin typeface="Palatino Linotype"/>
              </a:rPr>
              <a:t>Use the </a:t>
            </a:r>
            <a:r>
              <a:rPr lang="en-US" b="1">
                <a:latin typeface="Palatino Linotype"/>
              </a:rPr>
              <a:t>Refresh </a:t>
            </a:r>
            <a:r>
              <a:rPr lang="en-US">
                <a:latin typeface="Palatino Linotype"/>
              </a:rPr>
              <a:t>button to refresh students' testing status per updates from TestNav. </a:t>
            </a:r>
            <a:endParaRPr lang="en-US"/>
          </a:p>
          <a:p>
            <a:pPr marL="457200" lvl="1">
              <a:spcBef>
                <a:spcPts val="1000"/>
              </a:spcBef>
            </a:pPr>
            <a:r>
              <a:rPr lang="en-US" sz="1900">
                <a:latin typeface="Palatino Linotype"/>
              </a:rPr>
              <a:t>Refreshing is not automatic. </a:t>
            </a:r>
            <a:endParaRPr lang="en-US" sz="1900"/>
          </a:p>
          <a:p>
            <a:pPr marL="457200" lvl="1">
              <a:spcBef>
                <a:spcPts val="1000"/>
              </a:spcBef>
            </a:pPr>
            <a:r>
              <a:rPr lang="en-US" sz="1900">
                <a:latin typeface="Palatino Linotype"/>
              </a:rPr>
              <a:t>After selecting </a:t>
            </a:r>
            <a:r>
              <a:rPr lang="en-US" sz="1900" b="1">
                <a:latin typeface="Palatino Linotype"/>
              </a:rPr>
              <a:t>Refresh</a:t>
            </a:r>
            <a:r>
              <a:rPr lang="en-US" sz="1900">
                <a:latin typeface="Palatino Linotype"/>
              </a:rPr>
              <a:t>, the button will be disabled for 30 seconds to prevent performance issues.</a:t>
            </a:r>
            <a:r>
              <a:rPr lang="en-US" sz="1800">
                <a:latin typeface="Palatino Linotype"/>
              </a:rPr>
              <a:t> </a:t>
            </a:r>
            <a:endParaRPr lang="en-US" sz="1800"/>
          </a:p>
        </p:txBody>
      </p:sp>
      <p:pic>
        <p:nvPicPr>
          <p:cNvPr id="25602" name="Picture 2" descr="Screenshot of student test monitoring dashboard highlighting the &quot;refresh&quot; button on the top right corner.">
            <a:extLst>
              <a:ext uri="{FF2B5EF4-FFF2-40B4-BE49-F238E27FC236}">
                <a16:creationId xmlns:a16="http://schemas.microsoft.com/office/drawing/2014/main" id="{7C60C523-4DB5-400F-92C3-E44D2A9EC3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844" y="2935037"/>
            <a:ext cx="11538226" cy="3004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A13572DE-617D-40B4-9524-F8CCCA12CA0E}"/>
              </a:ext>
            </a:extLst>
          </p:cNvPr>
          <p:cNvSpPr>
            <a:spLocks noGrp="1"/>
          </p:cNvSpPr>
          <p:nvPr>
            <p:ph type="sldNum" sz="quarter" idx="12"/>
          </p:nvPr>
        </p:nvSpPr>
        <p:spPr/>
        <p:txBody>
          <a:bodyPr/>
          <a:lstStyle/>
          <a:p>
            <a:fld id="{A3D1C70C-36A2-44FC-A083-98959550CFF4}" type="slidenum">
              <a:rPr lang="en-US" smtClean="0"/>
              <a:t>59</a:t>
            </a:fld>
            <a:endParaRPr lang="en-US"/>
          </a:p>
        </p:txBody>
      </p:sp>
    </p:spTree>
    <p:extLst>
      <p:ext uri="{BB962C8B-B14F-4D97-AF65-F5344CB8AC3E}">
        <p14:creationId xmlns:p14="http://schemas.microsoft.com/office/powerpoint/2010/main" val="2345552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a:xfrm>
            <a:off x="1246945" y="399657"/>
            <a:ext cx="10096959" cy="797059"/>
          </a:xfrm>
        </p:spPr>
        <p:txBody>
          <a:bodyPr/>
          <a:lstStyle/>
          <a:p>
            <a:r>
              <a:rPr lang="en-US" sz="3600">
                <a:solidFill>
                  <a:srgbClr val="1F497D"/>
                </a:solidFill>
                <a:latin typeface="Palatino Linotype"/>
              </a:rPr>
              <a:t>TestNav - </a:t>
            </a:r>
            <a:r>
              <a:rPr lang="en-US" sz="3600" b="1">
                <a:solidFill>
                  <a:srgbClr val="1F497D"/>
                </a:solidFill>
                <a:effectLst/>
                <a:latin typeface="+mj-lt"/>
                <a:cs typeface="Times New Roman"/>
              </a:rPr>
              <a:t>Prepare for 2023-2024 School Year</a:t>
            </a:r>
            <a:r>
              <a:rPr lang="en-US" sz="3200">
                <a:solidFill>
                  <a:srgbClr val="1F497D"/>
                </a:solidFill>
                <a:latin typeface="+mj-lt"/>
                <a:cs typeface="Times New Roman"/>
              </a:rPr>
              <a:t> </a:t>
            </a:r>
            <a:endParaRPr lang="en-US" sz="3400">
              <a:solidFill>
                <a:srgbClr val="1F497D"/>
              </a:solidFill>
            </a:endParaRPr>
          </a:p>
        </p:txBody>
      </p:sp>
      <p:sp>
        <p:nvSpPr>
          <p:cNvPr id="4" name="Slide Number Placeholder 3">
            <a:extLst>
              <a:ext uri="{FF2B5EF4-FFF2-40B4-BE49-F238E27FC236}">
                <a16:creationId xmlns:a16="http://schemas.microsoft.com/office/drawing/2014/main" id="{4261BA69-9C7E-4D4A-9E14-D46D4EF405A6}"/>
              </a:ext>
            </a:extLst>
          </p:cNvPr>
          <p:cNvSpPr>
            <a:spLocks noGrp="1"/>
          </p:cNvSpPr>
          <p:nvPr>
            <p:ph type="sldNum" sz="quarter" idx="10"/>
          </p:nvPr>
        </p:nvSpPr>
        <p:spPr/>
        <p:txBody>
          <a:bodyPr/>
          <a:lstStyle/>
          <a:p>
            <a:fld id="{A3D1C70C-36A2-44FC-A083-98959550CFF4}" type="slidenum">
              <a:rPr lang="en-US" smtClean="0"/>
              <a:pPr/>
              <a:t>6</a:t>
            </a:fld>
            <a:endParaRPr lang="en-US"/>
          </a:p>
        </p:txBody>
      </p:sp>
      <p:sp>
        <p:nvSpPr>
          <p:cNvPr id="9" name="Text Placeholder 8">
            <a:extLst>
              <a:ext uri="{FF2B5EF4-FFF2-40B4-BE49-F238E27FC236}">
                <a16:creationId xmlns:a16="http://schemas.microsoft.com/office/drawing/2014/main" id="{B9856546-6B7A-45B8-9269-D041B1C02AA5}"/>
              </a:ext>
            </a:extLst>
          </p:cNvPr>
          <p:cNvSpPr>
            <a:spLocks noGrp="1"/>
          </p:cNvSpPr>
          <p:nvPr>
            <p:ph type="body" sz="quarter" idx="11"/>
          </p:nvPr>
        </p:nvSpPr>
        <p:spPr>
          <a:xfrm>
            <a:off x="171451" y="1231668"/>
            <a:ext cx="11849100" cy="4636507"/>
          </a:xfrm>
        </p:spPr>
        <p:txBody>
          <a:bodyPr vert="horz" lIns="91440" tIns="45720" rIns="822960" bIns="45720" rtlCol="0" anchor="t">
            <a:noAutofit/>
          </a:bodyPr>
          <a:lstStyle/>
          <a:p>
            <a:pPr marL="0" indent="0">
              <a:buNone/>
            </a:pPr>
            <a:r>
              <a:rPr lang="en-US" sz="2000">
                <a:effectLst/>
                <a:latin typeface="+mn-lt"/>
                <a:ea typeface="Times" panose="02020603050405020304" pitchFamily="18" charset="0"/>
                <a:cs typeface="Times New Roman"/>
              </a:rPr>
              <a:t>The </a:t>
            </a:r>
            <a:r>
              <a:rPr lang="en-US" sz="2000">
                <a:latin typeface="+mn-lt"/>
                <a:cs typeface="Times New Roman"/>
                <a:hlinkClick r:id="rId3"/>
              </a:rPr>
              <a:t>TestNav - Review and Prepare for 2023-24 School Year </a:t>
            </a:r>
            <a:r>
              <a:rPr lang="en-US" sz="2000">
                <a:latin typeface="+mn-lt"/>
                <a:cs typeface="Times New Roman"/>
              </a:rPr>
              <a:t>communication </a:t>
            </a:r>
            <a:r>
              <a:rPr lang="en-US" sz="2000">
                <a:effectLst/>
                <a:latin typeface="+mn-lt"/>
                <a:ea typeface="Times" panose="02020603050405020304" pitchFamily="18" charset="0"/>
                <a:cs typeface="Times New Roman"/>
              </a:rPr>
              <a:t>was developed to help Technology Coordinators prepare for and administer the 2024 NJSLA and NJGPA.</a:t>
            </a:r>
            <a:endParaRPr lang="en-US" sz="2000">
              <a:ea typeface="Times" panose="02020603050405020304" pitchFamily="18" charset="0"/>
              <a:cs typeface="Times New Roman"/>
            </a:endParaRPr>
          </a:p>
          <a:p>
            <a:r>
              <a:rPr lang="en-US" sz="2000" b="1">
                <a:effectLst/>
                <a:latin typeface="+mn-lt"/>
                <a:ea typeface="Times" panose="02020603050405020304" pitchFamily="18" charset="0"/>
                <a:cs typeface="Times New Roman"/>
              </a:rPr>
              <a:t>Reminder for Chromebook Setup</a:t>
            </a:r>
            <a:r>
              <a:rPr lang="en-US" sz="2000">
                <a:effectLst/>
                <a:latin typeface="+mn-lt"/>
                <a:ea typeface="Times" panose="02020603050405020304" pitchFamily="18" charset="0"/>
                <a:cs typeface="Times New Roman"/>
              </a:rPr>
              <a:t>:</a:t>
            </a:r>
            <a:endParaRPr lang="en-US" sz="2000">
              <a:ea typeface="Times" panose="02020603050405020304" pitchFamily="18" charset="0"/>
              <a:cs typeface="Times New Roman"/>
            </a:endParaRPr>
          </a:p>
          <a:p>
            <a:pPr lvl="1"/>
            <a:r>
              <a:rPr lang="en-US" sz="1800">
                <a:effectLst/>
                <a:latin typeface="+mn-lt"/>
                <a:ea typeface="Times" panose="02020603050405020304" pitchFamily="18" charset="0"/>
                <a:cs typeface="Times New Roman"/>
              </a:rPr>
              <a:t>Ensure your testing devices’ operating systems (OS) are using Stable or Long-term support (LTS) channels through the duration of the test administration window (infrastructure </a:t>
            </a:r>
            <a:r>
              <a:rPr lang="en-US" sz="1800">
                <a:latin typeface="+mn-lt"/>
                <a:ea typeface="Times" panose="02020603050405020304" pitchFamily="18" charset="0"/>
                <a:cs typeface="Times New Roman"/>
              </a:rPr>
              <a:t>t</a:t>
            </a:r>
            <a:r>
              <a:rPr lang="en-US" sz="1800">
                <a:effectLst/>
                <a:latin typeface="+mn-lt"/>
                <a:ea typeface="Times" panose="02020603050405020304" pitchFamily="18" charset="0"/>
                <a:cs typeface="Times New Roman"/>
              </a:rPr>
              <a:t>rial through end-of-testing).</a:t>
            </a:r>
            <a:endParaRPr lang="en-US" sz="1800" b="1">
              <a:latin typeface="+mn-lt"/>
              <a:ea typeface="Times" panose="02020603050405020304" pitchFamily="18" charset="0"/>
              <a:cs typeface="Times New Roman"/>
            </a:endParaRPr>
          </a:p>
          <a:p>
            <a:pPr marR="0" lvl="1"/>
            <a:r>
              <a:rPr lang="en-US" sz="1800" b="1">
                <a:effectLst/>
                <a:latin typeface="+mn-lt"/>
                <a:ea typeface="Times" panose="02020603050405020304" pitchFamily="18" charset="0"/>
                <a:cs typeface="Times New Roman"/>
              </a:rPr>
              <a:t>Do not use Beta or Dev channels.</a:t>
            </a:r>
            <a:r>
              <a:rPr lang="en-US" sz="1800">
                <a:effectLst/>
                <a:latin typeface="+mn-lt"/>
                <a:ea typeface="Times" panose="02020603050405020304" pitchFamily="18" charset="0"/>
                <a:cs typeface="Times New Roman"/>
              </a:rPr>
              <a:t> Leaving testing devices on a Beta or Dev Channel could lead to unexpected or disruptive system behavior during testing.</a:t>
            </a:r>
            <a:endParaRPr lang="en-US" sz="1800" b="1">
              <a:effectLst/>
              <a:latin typeface="+mn-lt"/>
              <a:ea typeface="Times" panose="02020603050405020304" pitchFamily="18" charset="0"/>
              <a:cs typeface="Times New Roman"/>
            </a:endParaRPr>
          </a:p>
          <a:p>
            <a:r>
              <a:rPr lang="en-US" sz="2000">
                <a:effectLst/>
                <a:latin typeface="+mn-lt"/>
                <a:ea typeface="Times" panose="02020603050405020304" pitchFamily="18" charset="0"/>
                <a:cs typeface="Times New Roman"/>
              </a:rPr>
              <a:t>Visit </a:t>
            </a:r>
            <a:r>
              <a:rPr lang="en-US" sz="2000" u="sng">
                <a:solidFill>
                  <a:srgbClr val="0000FF"/>
                </a:solidFill>
                <a:effectLst/>
                <a:latin typeface="+mn-lt"/>
                <a:ea typeface="Times" panose="02020603050405020304" pitchFamily="18" charset="0"/>
                <a:cs typeface="Times New Roman"/>
                <a:hlinkClick r:id="rId4"/>
              </a:rPr>
              <a:t>Managing Chrome OS Updates</a:t>
            </a:r>
            <a:r>
              <a:rPr lang="en-US" sz="2000">
                <a:effectLst/>
                <a:latin typeface="+mn-lt"/>
                <a:ea typeface="Times" panose="02020603050405020304" pitchFamily="18" charset="0"/>
                <a:cs typeface="Times New Roman"/>
              </a:rPr>
              <a:t> article for more information about how to switch between Stable, LTS, Beta </a:t>
            </a:r>
            <a:r>
              <a:rPr lang="en-US" sz="2000">
                <a:latin typeface="+mn-lt"/>
                <a:ea typeface="Times" panose="02020603050405020304" pitchFamily="18" charset="0"/>
                <a:cs typeface="Times New Roman"/>
              </a:rPr>
              <a:t>and</a:t>
            </a:r>
            <a:r>
              <a:rPr lang="en-US" sz="2000">
                <a:effectLst/>
                <a:latin typeface="+mn-lt"/>
                <a:ea typeface="Times" panose="02020603050405020304" pitchFamily="18" charset="0"/>
                <a:cs typeface="Times New Roman"/>
              </a:rPr>
              <a:t> Dev software channels.</a:t>
            </a:r>
          </a:p>
        </p:txBody>
      </p:sp>
    </p:spTree>
    <p:extLst>
      <p:ext uri="{BB962C8B-B14F-4D97-AF65-F5344CB8AC3E}">
        <p14:creationId xmlns:p14="http://schemas.microsoft.com/office/powerpoint/2010/main" val="42315436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a:xfrm>
            <a:off x="1256841" y="378896"/>
            <a:ext cx="10096959" cy="850551"/>
          </a:xfrm>
        </p:spPr>
        <p:txBody>
          <a:bodyPr/>
          <a:lstStyle/>
          <a:p>
            <a:r>
              <a:rPr lang="en-US" sz="3600">
                <a:solidFill>
                  <a:srgbClr val="1F497D"/>
                </a:solidFill>
                <a:latin typeface="Palatino Linotype"/>
              </a:rPr>
              <a:t>Online Test Management: Make-up Sessions</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p:txBody>
          <a:bodyPr vert="horz" lIns="91440" tIns="45720" rIns="822960" bIns="45720" rtlCol="0" anchor="t">
            <a:noAutofit/>
          </a:bodyPr>
          <a:lstStyle/>
          <a:p>
            <a:r>
              <a:rPr lang="en-US" sz="2100">
                <a:latin typeface="Palatino Linotype"/>
              </a:rPr>
              <a:t>Students may need to be moved into a new make-up test session in PAN (e.g., if they are absent or become ill while taking a test). However, if the student will rejoin the regular administration for any remaining units, it is recommended to leave that student in the original test session in PAN. </a:t>
            </a:r>
            <a:endParaRPr lang="en-US" sz="2100"/>
          </a:p>
          <a:p>
            <a:r>
              <a:rPr lang="en-US" sz="2100">
                <a:latin typeface="Palatino Linotype"/>
              </a:rPr>
              <a:t>If moving students to a new session, be sure to print new Student Authorization Tickets. TestNav login information will change when students are moved between sessions. </a:t>
            </a:r>
            <a:endParaRPr lang="en-US" sz="2100"/>
          </a:p>
          <a:p>
            <a:r>
              <a:rPr lang="en-US" sz="2100">
                <a:latin typeface="Palatino Linotype"/>
              </a:rPr>
              <a:t>Make-up test sessions must reflect the original test session (e.g., A test session with a human reader will need a make-up test session with a human reader.). </a:t>
            </a:r>
            <a:endParaRPr lang="en-US" sz="2100"/>
          </a:p>
          <a:p>
            <a:r>
              <a:rPr lang="en-US" sz="2100">
                <a:latin typeface="Palatino Linotype"/>
              </a:rPr>
              <a:t>For more information, refer to Manage Students in Sessions training module available on the </a:t>
            </a:r>
            <a:r>
              <a:rPr lang="en-US" sz="2100">
                <a:latin typeface="Palatino Linotype"/>
                <a:hlinkClick r:id="rId3"/>
              </a:rPr>
              <a:t>PearsonAccess</a:t>
            </a:r>
            <a:r>
              <a:rPr lang="en-US" sz="2100" baseline="30000">
                <a:latin typeface="Palatino Linotype"/>
                <a:hlinkClick r:id="rId3"/>
              </a:rPr>
              <a:t>next</a:t>
            </a:r>
            <a:r>
              <a:rPr lang="en-US" sz="2100">
                <a:latin typeface="Palatino Linotype"/>
                <a:hlinkClick r:id="rId3"/>
              </a:rPr>
              <a:t> User Guide</a:t>
            </a:r>
            <a:r>
              <a:rPr lang="en-US" sz="2100">
                <a:latin typeface="Palatino Linotype"/>
              </a:rPr>
              <a:t>. </a:t>
            </a:r>
            <a:endParaRPr lang="en-US" sz="2100"/>
          </a:p>
        </p:txBody>
      </p:sp>
      <p:sp>
        <p:nvSpPr>
          <p:cNvPr id="4" name="Slide Number Placeholder 3">
            <a:extLst>
              <a:ext uri="{FF2B5EF4-FFF2-40B4-BE49-F238E27FC236}">
                <a16:creationId xmlns:a16="http://schemas.microsoft.com/office/drawing/2014/main" id="{E99B31C5-4C5F-4A84-9AB3-8BB642CDBAD6}"/>
              </a:ext>
            </a:extLst>
          </p:cNvPr>
          <p:cNvSpPr>
            <a:spLocks noGrp="1"/>
          </p:cNvSpPr>
          <p:nvPr>
            <p:ph type="sldNum" sz="quarter" idx="10"/>
          </p:nvPr>
        </p:nvSpPr>
        <p:spPr/>
        <p:txBody>
          <a:bodyPr/>
          <a:lstStyle/>
          <a:p>
            <a:fld id="{A3D1C70C-36A2-44FC-A083-98959550CFF4}" type="slidenum">
              <a:rPr lang="en-US" smtClean="0"/>
              <a:pPr/>
              <a:t>60</a:t>
            </a:fld>
            <a:endParaRPr lang="en-US"/>
          </a:p>
        </p:txBody>
      </p:sp>
    </p:spTree>
    <p:extLst>
      <p:ext uri="{BB962C8B-B14F-4D97-AF65-F5344CB8AC3E}">
        <p14:creationId xmlns:p14="http://schemas.microsoft.com/office/powerpoint/2010/main" val="12006001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a:xfrm>
            <a:off x="1256841" y="358302"/>
            <a:ext cx="10096959" cy="932929"/>
          </a:xfrm>
        </p:spPr>
        <p:txBody>
          <a:bodyPr/>
          <a:lstStyle/>
          <a:p>
            <a:r>
              <a:rPr lang="en-US" sz="3200">
                <a:solidFill>
                  <a:srgbClr val="1F497D"/>
                </a:solidFill>
                <a:latin typeface="Palatino Linotype"/>
              </a:rPr>
              <a:t>Online Test Management: Troubleshooting</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a:xfrm>
            <a:off x="171451" y="1119403"/>
            <a:ext cx="12374262" cy="4906747"/>
          </a:xfrm>
        </p:spPr>
        <p:txBody>
          <a:bodyPr vert="horz" lIns="91440" tIns="45720" rIns="822960" bIns="45720" rtlCol="0" anchor="t">
            <a:noAutofit/>
          </a:bodyPr>
          <a:lstStyle/>
          <a:p>
            <a:pPr marL="0" indent="0">
              <a:spcBef>
                <a:spcPts val="0"/>
              </a:spcBef>
              <a:spcAft>
                <a:spcPts val="1200"/>
              </a:spcAft>
              <a:buNone/>
            </a:pPr>
            <a:r>
              <a:rPr lang="en-US" sz="1800">
                <a:latin typeface="Palatino Linotype"/>
              </a:rPr>
              <a:t>Use the following steps for a student that experienced a technology issue during testing:</a:t>
            </a:r>
            <a:endParaRPr lang="en-US" sz="3200"/>
          </a:p>
          <a:p>
            <a:pPr marL="457200" lvl="1">
              <a:spcBef>
                <a:spcPts val="1000"/>
              </a:spcBef>
            </a:pPr>
            <a:r>
              <a:rPr lang="en-US" sz="1600">
                <a:latin typeface="Palatino Linotype"/>
              </a:rPr>
              <a:t>Resume the student in PAN. </a:t>
            </a:r>
            <a:endParaRPr lang="en-US" sz="1600"/>
          </a:p>
          <a:p>
            <a:pPr marL="457200" lvl="1">
              <a:spcBef>
                <a:spcPts val="1000"/>
              </a:spcBef>
            </a:pPr>
            <a:r>
              <a:rPr lang="en-US" sz="1600">
                <a:latin typeface="Palatino Linotype"/>
              </a:rPr>
              <a:t>Have the student log in again on the same testing device. Tests will automatically resume at the exact point where a student exited. </a:t>
            </a:r>
            <a:endParaRPr lang="en-US" sz="1600"/>
          </a:p>
          <a:p>
            <a:pPr marL="457200" lvl="1">
              <a:spcBef>
                <a:spcPts val="1000"/>
              </a:spcBef>
            </a:pPr>
            <a:r>
              <a:rPr lang="en-US" sz="1600">
                <a:latin typeface="Palatino Linotype"/>
              </a:rPr>
              <a:t>If the same error occurs repeatedly, or if the same error is affecting multiple students, contact your Technology Coordinator. </a:t>
            </a:r>
            <a:endParaRPr lang="en-US" sz="1600"/>
          </a:p>
          <a:p>
            <a:pPr marL="457200" lvl="1">
              <a:spcBef>
                <a:spcPts val="1000"/>
              </a:spcBef>
            </a:pPr>
            <a:r>
              <a:rPr lang="en-US" sz="1600">
                <a:latin typeface="Palatino Linotype"/>
              </a:rPr>
              <a:t>Do not move the student to another testing device unless the student safely exits the test using the log out feature. This is to help prevent student responses from becoming more difficult to retrieve. </a:t>
            </a:r>
            <a:endParaRPr lang="en-US" sz="1600"/>
          </a:p>
          <a:p>
            <a:pPr marL="457200" lvl="1">
              <a:spcBef>
                <a:spcPts val="1000"/>
              </a:spcBef>
            </a:pPr>
            <a:r>
              <a:rPr lang="en-US" sz="1600">
                <a:latin typeface="Palatino Linotype"/>
              </a:rPr>
              <a:t>View TestNav </a:t>
            </a:r>
            <a:r>
              <a:rPr lang="en-US" sz="1600">
                <a:latin typeface="Palatino Linotype"/>
                <a:hlinkClick r:id="rId3"/>
              </a:rPr>
              <a:t>Troubleshooting Resources</a:t>
            </a:r>
            <a:r>
              <a:rPr lang="en-US" sz="1600">
                <a:latin typeface="Palatino Linotype"/>
              </a:rPr>
              <a:t>. </a:t>
            </a:r>
          </a:p>
          <a:p>
            <a:pPr marL="457200" lvl="1">
              <a:spcBef>
                <a:spcPts val="1000"/>
              </a:spcBef>
            </a:pPr>
            <a:r>
              <a:rPr lang="en-US" sz="1600">
                <a:latin typeface="Palatino Linotype"/>
              </a:rPr>
              <a:t>If troubleshooting does not resolve the issue, the Technology Coordinator, DTC, or STC must immediately call the Customer Support Center at 1-888-705-9416 and NJDOE to report the issue.</a:t>
            </a:r>
          </a:p>
        </p:txBody>
      </p:sp>
      <p:sp>
        <p:nvSpPr>
          <p:cNvPr id="4" name="Slide Number Placeholder 3">
            <a:extLst>
              <a:ext uri="{FF2B5EF4-FFF2-40B4-BE49-F238E27FC236}">
                <a16:creationId xmlns:a16="http://schemas.microsoft.com/office/drawing/2014/main" id="{553120CC-7649-46E9-A7F2-0266CC427812}"/>
              </a:ext>
            </a:extLst>
          </p:cNvPr>
          <p:cNvSpPr>
            <a:spLocks noGrp="1"/>
          </p:cNvSpPr>
          <p:nvPr>
            <p:ph type="sldNum" sz="quarter" idx="10"/>
          </p:nvPr>
        </p:nvSpPr>
        <p:spPr/>
        <p:txBody>
          <a:bodyPr/>
          <a:lstStyle/>
          <a:p>
            <a:fld id="{A3D1C70C-36A2-44FC-A083-98959550CFF4}" type="slidenum">
              <a:rPr lang="en-US" smtClean="0"/>
              <a:pPr/>
              <a:t>61</a:t>
            </a:fld>
            <a:endParaRPr lang="en-US"/>
          </a:p>
        </p:txBody>
      </p:sp>
    </p:spTree>
    <p:extLst>
      <p:ext uri="{BB962C8B-B14F-4D97-AF65-F5344CB8AC3E}">
        <p14:creationId xmlns:p14="http://schemas.microsoft.com/office/powerpoint/2010/main" val="8161392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104E7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9B42D7F-F815-45A4-BAEE-DEDF1A526F3B}"/>
              </a:ext>
            </a:extLst>
          </p:cNvPr>
          <p:cNvSpPr>
            <a:spLocks noGrp="1"/>
          </p:cNvSpPr>
          <p:nvPr>
            <p:ph type="title"/>
          </p:nvPr>
        </p:nvSpPr>
        <p:spPr/>
        <p:txBody>
          <a:bodyPr vert="horz" lIns="91440" tIns="45720" rIns="91440" bIns="45720" rtlCol="0" anchor="b">
            <a:normAutofit/>
          </a:bodyPr>
          <a:lstStyle/>
          <a:p>
            <a:r>
              <a:rPr lang="en-US" sz="6700" b="1" kern="1200">
                <a:solidFill>
                  <a:schemeClr val="bg1"/>
                </a:solidFill>
                <a:cs typeface="Calibri" panose="020F0502020204030204" pitchFamily="34" charset="0"/>
              </a:rPr>
              <a:t>Post-Test Management</a:t>
            </a:r>
          </a:p>
        </p:txBody>
      </p:sp>
      <p:sp>
        <p:nvSpPr>
          <p:cNvPr id="2" name="Slide Number Placeholder 1">
            <a:extLst>
              <a:ext uri="{FF2B5EF4-FFF2-40B4-BE49-F238E27FC236}">
                <a16:creationId xmlns:a16="http://schemas.microsoft.com/office/drawing/2014/main" id="{39617ED3-BF6B-4D47-80A6-574E2E618CFE}"/>
              </a:ext>
            </a:extLst>
          </p:cNvPr>
          <p:cNvSpPr>
            <a:spLocks noGrp="1"/>
          </p:cNvSpPr>
          <p:nvPr>
            <p:ph type="sldNum" sz="quarter" idx="10"/>
          </p:nvPr>
        </p:nvSpPr>
        <p:spPr/>
        <p:txBody>
          <a:bodyPr/>
          <a:lstStyle/>
          <a:p>
            <a:fld id="{063B872D-3AE9-4542-A461-B751CD6BB84C}" type="slidenum">
              <a:rPr lang="en-US" smtClean="0"/>
              <a:t>62</a:t>
            </a:fld>
            <a:endParaRPr lang="en-US"/>
          </a:p>
        </p:txBody>
      </p:sp>
    </p:spTree>
    <p:extLst>
      <p:ext uri="{BB962C8B-B14F-4D97-AF65-F5344CB8AC3E}">
        <p14:creationId xmlns:p14="http://schemas.microsoft.com/office/powerpoint/2010/main" val="25611168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a:xfrm>
            <a:off x="1256841" y="245032"/>
            <a:ext cx="10096959" cy="984415"/>
          </a:xfrm>
        </p:spPr>
        <p:txBody>
          <a:bodyPr/>
          <a:lstStyle/>
          <a:p>
            <a:r>
              <a:rPr lang="en-US">
                <a:solidFill>
                  <a:srgbClr val="1F497D"/>
                </a:solidFill>
                <a:latin typeface="Palatino Linotype"/>
              </a:rPr>
              <a:t>Post-Test Management Overview</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p:txBody>
          <a:bodyPr vert="horz" lIns="91440" tIns="45720" rIns="822960" bIns="45720" rtlCol="0" anchor="t">
            <a:noAutofit/>
          </a:bodyPr>
          <a:lstStyle/>
          <a:p>
            <a:r>
              <a:rPr lang="en-US" sz="2800">
                <a:latin typeface="Palatino Linotype"/>
              </a:rPr>
              <a:t>Remove or move unconsumed tests from prepared/started sessions.</a:t>
            </a:r>
          </a:p>
          <a:p>
            <a:r>
              <a:rPr lang="en-US" sz="2800">
                <a:latin typeface="Palatino Linotype"/>
              </a:rPr>
              <a:t>Mark tests complete. </a:t>
            </a:r>
            <a:endParaRPr lang="en-US" sz="2800"/>
          </a:p>
          <a:p>
            <a:r>
              <a:rPr lang="en-US" sz="2800">
                <a:latin typeface="Palatino Linotype"/>
              </a:rPr>
              <a:t>Stop sessions. </a:t>
            </a:r>
            <a:endParaRPr lang="en-US" sz="2800"/>
          </a:p>
          <a:p>
            <a:r>
              <a:rPr lang="en-US" sz="2800">
                <a:latin typeface="Palatino Linotype"/>
              </a:rPr>
              <a:t>Confirm accountable organizations. </a:t>
            </a:r>
            <a:endParaRPr lang="en-US" sz="2800"/>
          </a:p>
          <a:p>
            <a:r>
              <a:rPr lang="en-US" sz="2800">
                <a:latin typeface="Palatino Linotype"/>
              </a:rPr>
              <a:t>Input Not Tested, Void Flags, and Reason Codes. </a:t>
            </a:r>
            <a:endParaRPr lang="en-US" sz="2800"/>
          </a:p>
          <a:p>
            <a:r>
              <a:rPr lang="en-US" sz="2800">
                <a:latin typeface="Palatino Linotype"/>
              </a:rPr>
              <a:t>Resolve Critical Warnings. </a:t>
            </a:r>
            <a:endParaRPr lang="en-US" sz="2800"/>
          </a:p>
        </p:txBody>
      </p:sp>
      <p:sp>
        <p:nvSpPr>
          <p:cNvPr id="4" name="Slide Number Placeholder 3">
            <a:extLst>
              <a:ext uri="{FF2B5EF4-FFF2-40B4-BE49-F238E27FC236}">
                <a16:creationId xmlns:a16="http://schemas.microsoft.com/office/drawing/2014/main" id="{DCDFA027-6D86-4F24-A9DB-3A7DD5808DE1}"/>
              </a:ext>
            </a:extLst>
          </p:cNvPr>
          <p:cNvSpPr>
            <a:spLocks noGrp="1"/>
          </p:cNvSpPr>
          <p:nvPr>
            <p:ph type="sldNum" sz="quarter" idx="10"/>
          </p:nvPr>
        </p:nvSpPr>
        <p:spPr/>
        <p:txBody>
          <a:bodyPr/>
          <a:lstStyle/>
          <a:p>
            <a:fld id="{A3D1C70C-36A2-44FC-A083-98959550CFF4}" type="slidenum">
              <a:rPr lang="en-US" smtClean="0"/>
              <a:pPr/>
              <a:t>63</a:t>
            </a:fld>
            <a:endParaRPr lang="en-US"/>
          </a:p>
        </p:txBody>
      </p:sp>
    </p:spTree>
    <p:extLst>
      <p:ext uri="{BB962C8B-B14F-4D97-AF65-F5344CB8AC3E}">
        <p14:creationId xmlns:p14="http://schemas.microsoft.com/office/powerpoint/2010/main" val="39451270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4288D-9EBE-43FC-B5F8-0F182F530547}"/>
              </a:ext>
            </a:extLst>
          </p:cNvPr>
          <p:cNvSpPr>
            <a:spLocks noGrp="1"/>
          </p:cNvSpPr>
          <p:nvPr>
            <p:ph type="title"/>
          </p:nvPr>
        </p:nvSpPr>
        <p:spPr>
          <a:xfrm>
            <a:off x="1256841" y="378896"/>
            <a:ext cx="10096959" cy="871146"/>
          </a:xfrm>
        </p:spPr>
        <p:txBody>
          <a:bodyPr/>
          <a:lstStyle/>
          <a:p>
            <a:r>
              <a:rPr lang="en-US" sz="4000">
                <a:solidFill>
                  <a:srgbClr val="1F497D"/>
                </a:solidFill>
                <a:latin typeface="Palatino Linotype"/>
              </a:rPr>
              <a:t>Remove Unconsumed Tests from Sessions</a:t>
            </a:r>
          </a:p>
        </p:txBody>
      </p:sp>
      <p:sp>
        <p:nvSpPr>
          <p:cNvPr id="3" name="Content Placeholder 2">
            <a:extLst>
              <a:ext uri="{FF2B5EF4-FFF2-40B4-BE49-F238E27FC236}">
                <a16:creationId xmlns:a16="http://schemas.microsoft.com/office/drawing/2014/main" id="{BD739971-89D2-431A-9966-60ADED99CE18}"/>
              </a:ext>
            </a:extLst>
          </p:cNvPr>
          <p:cNvSpPr>
            <a:spLocks noGrp="1"/>
          </p:cNvSpPr>
          <p:nvPr>
            <p:ph idx="1"/>
          </p:nvPr>
        </p:nvSpPr>
        <p:spPr>
          <a:xfrm>
            <a:off x="146292" y="1101113"/>
            <a:ext cx="11890272" cy="5018332"/>
          </a:xfrm>
        </p:spPr>
        <p:txBody>
          <a:bodyPr vert="horz" lIns="91440" tIns="45720" rIns="822960" bIns="45720" rtlCol="0" anchor="t">
            <a:noAutofit/>
          </a:bodyPr>
          <a:lstStyle/>
          <a:p>
            <a:pPr marL="0" indent="0">
              <a:buNone/>
            </a:pPr>
            <a:r>
              <a:rPr lang="en-US" sz="1800">
                <a:latin typeface="Palatino Linotype"/>
              </a:rPr>
              <a:t>After testing, all partially consumed tests must be marked complete. Started and prepared sessions must be stopped. Prior to doing these tasks, make sure to do the following:</a:t>
            </a:r>
            <a:endParaRPr lang="en-US" sz="1800"/>
          </a:p>
          <a:p>
            <a:pPr marL="457200" lvl="1">
              <a:spcBef>
                <a:spcPts val="1000"/>
              </a:spcBef>
            </a:pPr>
            <a:r>
              <a:rPr lang="en-US" sz="1800">
                <a:latin typeface="Palatino Linotype"/>
              </a:rPr>
              <a:t>Remove unconsumed tests (tests with all units in a ready status) from the session. </a:t>
            </a:r>
          </a:p>
          <a:p>
            <a:pPr marL="914400" lvl="2"/>
            <a:r>
              <a:rPr lang="en-US" sz="1600">
                <a:latin typeface="Palatino Linotype"/>
              </a:rPr>
              <a:t>These tests can also be moved to un-prepared sessions. Some districts label these sessions as “not tested.”</a:t>
            </a:r>
            <a:endParaRPr lang="en-US" sz="1600"/>
          </a:p>
          <a:p>
            <a:pPr marL="914400" lvl="2"/>
            <a:r>
              <a:rPr lang="en-US" sz="1600" b="1">
                <a:latin typeface="Palatino Linotype"/>
              </a:rPr>
              <a:t>Important: </a:t>
            </a:r>
            <a:r>
              <a:rPr lang="en-US" sz="1600">
                <a:latin typeface="Palatino Linotype"/>
              </a:rPr>
              <a:t>If students were registered for a test in error, refer to the Section 5.3 of the Test Coordinator Manual for steps to unassign tests and/or unenroll students in error.</a:t>
            </a:r>
          </a:p>
          <a:p>
            <a:pPr marL="457200" lvl="1">
              <a:spcBef>
                <a:spcPts val="1000"/>
              </a:spcBef>
            </a:pPr>
            <a:r>
              <a:rPr lang="en-US" sz="1800">
                <a:latin typeface="Palatino Linotype"/>
              </a:rPr>
              <a:t>Test sessions cannot be stopped unless all tests in the session are in a complete/marked complete status.</a:t>
            </a:r>
            <a:endParaRPr lang="en-US" sz="1800"/>
          </a:p>
          <a:p>
            <a:pPr marL="457200" lvl="1">
              <a:spcBef>
                <a:spcPts val="1000"/>
              </a:spcBef>
            </a:pPr>
            <a:r>
              <a:rPr lang="en-US" sz="1800" b="1">
                <a:latin typeface="Palatino Linotype"/>
              </a:rPr>
              <a:t>Note</a:t>
            </a:r>
            <a:r>
              <a:rPr lang="en-US" sz="1800">
                <a:latin typeface="Palatino Linotype"/>
              </a:rPr>
              <a:t>: Tests that have not been logged into by the student (all units in a ready status) cannot be marked complete. Instead, they must be removed/moved from the session and have a Not Tested flag and code applied. </a:t>
            </a:r>
            <a:endParaRPr lang="en-US" sz="1800"/>
          </a:p>
        </p:txBody>
      </p:sp>
      <p:sp>
        <p:nvSpPr>
          <p:cNvPr id="4" name="Slide Number Placeholder 3">
            <a:extLst>
              <a:ext uri="{FF2B5EF4-FFF2-40B4-BE49-F238E27FC236}">
                <a16:creationId xmlns:a16="http://schemas.microsoft.com/office/drawing/2014/main" id="{861BDC5B-2434-458D-9348-98167DB8315C}"/>
              </a:ext>
            </a:extLst>
          </p:cNvPr>
          <p:cNvSpPr>
            <a:spLocks noGrp="1"/>
          </p:cNvSpPr>
          <p:nvPr>
            <p:ph type="sldNum" sz="quarter" idx="12"/>
          </p:nvPr>
        </p:nvSpPr>
        <p:spPr/>
        <p:txBody>
          <a:bodyPr/>
          <a:lstStyle/>
          <a:p>
            <a:fld id="{A3D1C70C-36A2-44FC-A083-98959550CFF4}" type="slidenum">
              <a:rPr lang="en-US" smtClean="0"/>
              <a:t>64</a:t>
            </a:fld>
            <a:endParaRPr lang="en-US"/>
          </a:p>
        </p:txBody>
      </p:sp>
    </p:spTree>
    <p:extLst>
      <p:ext uri="{BB962C8B-B14F-4D97-AF65-F5344CB8AC3E}">
        <p14:creationId xmlns:p14="http://schemas.microsoft.com/office/powerpoint/2010/main" val="37638647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p:txBody>
          <a:bodyPr/>
          <a:lstStyle/>
          <a:p>
            <a:r>
              <a:rPr lang="en-US">
                <a:solidFill>
                  <a:srgbClr val="1F497D"/>
                </a:solidFill>
                <a:latin typeface="Palatino Linotype"/>
              </a:rPr>
              <a:t>Mark Tests Complete</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a:xfrm>
            <a:off x="171451" y="1170889"/>
            <a:ext cx="11828506" cy="4855261"/>
          </a:xfrm>
        </p:spPr>
        <p:txBody>
          <a:bodyPr vert="horz" lIns="91440" tIns="45720" rIns="822960" bIns="45720" rtlCol="0" anchor="t">
            <a:noAutofit/>
          </a:bodyPr>
          <a:lstStyle/>
          <a:p>
            <a:r>
              <a:rPr lang="en-US" sz="1600">
                <a:latin typeface="Palatino Linotype"/>
              </a:rPr>
              <a:t>Test units must be marked complete for students who exited the test and did not resume testing, or who exited a test instead of clicking </a:t>
            </a:r>
            <a:r>
              <a:rPr lang="en-US" sz="1600" b="1">
                <a:latin typeface="Palatino Linotype"/>
              </a:rPr>
              <a:t>Submit.</a:t>
            </a:r>
            <a:endParaRPr lang="en-US" sz="1600"/>
          </a:p>
          <a:p>
            <a:r>
              <a:rPr lang="en-US" sz="1600">
                <a:latin typeface="Palatino Linotype"/>
              </a:rPr>
              <a:t>Student tests are not submitted for scoring until </a:t>
            </a:r>
            <a:r>
              <a:rPr lang="en-US" sz="1600" b="1">
                <a:latin typeface="Palatino Linotype"/>
              </a:rPr>
              <a:t>all</a:t>
            </a:r>
            <a:r>
              <a:rPr lang="en-US" sz="1600">
                <a:latin typeface="Palatino Linotype"/>
              </a:rPr>
              <a:t> units are in a </a:t>
            </a:r>
            <a:r>
              <a:rPr lang="en-US" sz="1600" b="1">
                <a:latin typeface="Palatino Linotype"/>
              </a:rPr>
              <a:t>Complete</a:t>
            </a:r>
            <a:r>
              <a:rPr lang="en-US" sz="1600">
                <a:latin typeface="Palatino Linotype"/>
              </a:rPr>
              <a:t> or </a:t>
            </a:r>
            <a:r>
              <a:rPr lang="en-US" sz="1600" b="1">
                <a:latin typeface="Palatino Linotype"/>
              </a:rPr>
              <a:t>Marked Complete </a:t>
            </a:r>
            <a:r>
              <a:rPr lang="en-US" sz="1600">
                <a:latin typeface="Palatino Linotype"/>
              </a:rPr>
              <a:t>status.</a:t>
            </a:r>
            <a:endParaRPr lang="en-US" sz="1600"/>
          </a:p>
          <a:p>
            <a:r>
              <a:rPr lang="en-US" sz="1600">
                <a:latin typeface="Palatino Linotype"/>
              </a:rPr>
              <a:t>A reason that the test is being </a:t>
            </a:r>
            <a:r>
              <a:rPr lang="en-US" sz="1600" b="1">
                <a:latin typeface="Palatino Linotype"/>
              </a:rPr>
              <a:t>Marked Complete </a:t>
            </a:r>
            <a:r>
              <a:rPr lang="en-US" sz="1600">
                <a:latin typeface="Palatino Linotype"/>
              </a:rPr>
              <a:t>must be entered in PAN.</a:t>
            </a:r>
            <a:endParaRPr lang="en-US" sz="1600"/>
          </a:p>
          <a:p>
            <a:r>
              <a:rPr lang="en-US" sz="1600">
                <a:latin typeface="Palatino Linotype"/>
              </a:rPr>
              <a:t>If one or more units has a status other than </a:t>
            </a:r>
            <a:r>
              <a:rPr lang="en-US" sz="1600" b="1">
                <a:latin typeface="Palatino Linotype"/>
              </a:rPr>
              <a:t>Ready</a:t>
            </a:r>
            <a:r>
              <a:rPr lang="en-US" sz="1600">
                <a:latin typeface="Palatino Linotype"/>
              </a:rPr>
              <a:t>, then all units of the test must be marked complete. </a:t>
            </a:r>
          </a:p>
          <a:p>
            <a:r>
              <a:rPr lang="en-US" sz="1600">
                <a:latin typeface="Palatino Linotype"/>
              </a:rPr>
              <a:t>To identify tests that should be marked complete, view the </a:t>
            </a:r>
            <a:r>
              <a:rPr lang="en-US" sz="1600" b="1">
                <a:latin typeface="Palatino Linotype"/>
              </a:rPr>
              <a:t>Students Currently Testing Online</a:t>
            </a:r>
            <a:r>
              <a:rPr lang="en-US" sz="1600">
                <a:latin typeface="Palatino Linotype"/>
              </a:rPr>
              <a:t> operational report.</a:t>
            </a:r>
            <a:endParaRPr lang="en-US" sz="1600"/>
          </a:p>
          <a:p>
            <a:r>
              <a:rPr lang="en-US" sz="1600">
                <a:latin typeface="Palatino Linotype"/>
              </a:rPr>
              <a:t>Student tests in transfer sessions will need to be moved to a started session in order to mark them complete. Transfer sessions cannot be prepared or started.</a:t>
            </a:r>
            <a:endParaRPr lang="en-US" sz="1600"/>
          </a:p>
          <a:p>
            <a:r>
              <a:rPr lang="en-US" sz="1600">
                <a:latin typeface="Palatino Linotype"/>
              </a:rPr>
              <a:t>Partially consumed tests may be moved to sessions that haven’t been prepared or started. The session will need to be prepared and started or the test moved to a started session in order to mark the test complete.</a:t>
            </a:r>
            <a:endParaRPr lang="en-US" sz="1600"/>
          </a:p>
        </p:txBody>
      </p:sp>
      <p:sp>
        <p:nvSpPr>
          <p:cNvPr id="4" name="Slide Number Placeholder 3">
            <a:extLst>
              <a:ext uri="{FF2B5EF4-FFF2-40B4-BE49-F238E27FC236}">
                <a16:creationId xmlns:a16="http://schemas.microsoft.com/office/drawing/2014/main" id="{15F1FF17-369D-4B41-9C25-C29E83E72099}"/>
              </a:ext>
            </a:extLst>
          </p:cNvPr>
          <p:cNvSpPr>
            <a:spLocks noGrp="1"/>
          </p:cNvSpPr>
          <p:nvPr>
            <p:ph type="sldNum" sz="quarter" idx="10"/>
          </p:nvPr>
        </p:nvSpPr>
        <p:spPr/>
        <p:txBody>
          <a:bodyPr/>
          <a:lstStyle/>
          <a:p>
            <a:fld id="{A3D1C70C-36A2-44FC-A083-98959550CFF4}" type="slidenum">
              <a:rPr lang="en-US" smtClean="0"/>
              <a:pPr/>
              <a:t>65</a:t>
            </a:fld>
            <a:endParaRPr lang="en-US"/>
          </a:p>
        </p:txBody>
      </p:sp>
    </p:spTree>
    <p:extLst>
      <p:ext uri="{BB962C8B-B14F-4D97-AF65-F5344CB8AC3E}">
        <p14:creationId xmlns:p14="http://schemas.microsoft.com/office/powerpoint/2010/main" val="13143280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p:txBody>
          <a:bodyPr/>
          <a:lstStyle/>
          <a:p>
            <a:r>
              <a:rPr lang="en-US">
                <a:solidFill>
                  <a:srgbClr val="1F497D"/>
                </a:solidFill>
                <a:latin typeface="Palatino Linotype"/>
              </a:rPr>
              <a:t>Stop Sessions</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p:txBody>
          <a:bodyPr vert="horz" lIns="91440" tIns="45720" rIns="822960" bIns="45720" rtlCol="0" anchor="t">
            <a:noAutofit/>
          </a:bodyPr>
          <a:lstStyle/>
          <a:p>
            <a:pPr lvl="0" defTabSz="914377">
              <a:defRPr/>
            </a:pPr>
            <a:r>
              <a:rPr lang="en-US" sz="2400">
                <a:latin typeface="+mn-lt"/>
              </a:rPr>
              <a:t>Test sessions cannot be stopped until all student tests are in </a:t>
            </a:r>
            <a:r>
              <a:rPr lang="en-US" sz="2400" b="1">
                <a:latin typeface="+mn-lt"/>
              </a:rPr>
              <a:t>Completed</a:t>
            </a:r>
            <a:r>
              <a:rPr lang="en-US" sz="2400">
                <a:latin typeface="+mn-lt"/>
              </a:rPr>
              <a:t> or </a:t>
            </a:r>
            <a:r>
              <a:rPr lang="en-US" sz="2400" b="1">
                <a:latin typeface="+mn-lt"/>
              </a:rPr>
              <a:t>Marked Complete</a:t>
            </a:r>
            <a:r>
              <a:rPr lang="en-US" sz="2400">
                <a:latin typeface="+mn-lt"/>
              </a:rPr>
              <a:t> status.</a:t>
            </a:r>
            <a:endParaRPr lang="en-US"/>
          </a:p>
          <a:p>
            <a:pPr lvl="0" defTabSz="914377">
              <a:defRPr/>
            </a:pPr>
            <a:r>
              <a:rPr lang="en-US" sz="2400">
                <a:latin typeface="+mn-lt"/>
              </a:rPr>
              <a:t>Complete this as soon as your district’s testing window has closed.</a:t>
            </a:r>
            <a:endParaRPr lang="en-US" sz="2400">
              <a:latin typeface="+mn-lt"/>
              <a:cs typeface="Calibri" panose="020F0502020204030204"/>
            </a:endParaRPr>
          </a:p>
          <a:p>
            <a:pPr lvl="0" defTabSz="914377">
              <a:defRPr/>
            </a:pPr>
            <a:r>
              <a:rPr lang="en-US" sz="2400">
                <a:latin typeface="+mn-lt"/>
              </a:rPr>
              <a:t>Once you have completed testing, the DTC must </a:t>
            </a:r>
            <a:r>
              <a:rPr lang="en-US" sz="2400" b="1">
                <a:latin typeface="+mn-lt"/>
              </a:rPr>
              <a:t>complete </a:t>
            </a:r>
            <a:r>
              <a:rPr lang="en-US" sz="2400">
                <a:latin typeface="+mn-lt"/>
              </a:rPr>
              <a:t>the</a:t>
            </a:r>
            <a:r>
              <a:rPr lang="en-US" sz="2400" b="1">
                <a:latin typeface="+mn-lt"/>
              </a:rPr>
              <a:t> Post-Test Certification Form </a:t>
            </a:r>
            <a:r>
              <a:rPr lang="en-US" sz="2400">
                <a:latin typeface="+mn-lt"/>
              </a:rPr>
              <a:t>for each school in the district and </a:t>
            </a:r>
            <a:r>
              <a:rPr lang="en-US" sz="2400" b="1">
                <a:latin typeface="+mn-lt"/>
              </a:rPr>
              <a:t>upload</a:t>
            </a:r>
            <a:r>
              <a:rPr lang="en-US" sz="2400">
                <a:latin typeface="+mn-lt"/>
              </a:rPr>
              <a:t> them to PAN.</a:t>
            </a:r>
            <a:endParaRPr lang="en-US" sz="2400">
              <a:latin typeface="+mn-lt"/>
              <a:cs typeface="Calibri"/>
            </a:endParaRPr>
          </a:p>
        </p:txBody>
      </p:sp>
      <p:sp>
        <p:nvSpPr>
          <p:cNvPr id="4" name="Slide Number Placeholder 3">
            <a:extLst>
              <a:ext uri="{FF2B5EF4-FFF2-40B4-BE49-F238E27FC236}">
                <a16:creationId xmlns:a16="http://schemas.microsoft.com/office/drawing/2014/main" id="{0820DD35-2FE1-4BAA-98A8-064A6590CB96}"/>
              </a:ext>
            </a:extLst>
          </p:cNvPr>
          <p:cNvSpPr>
            <a:spLocks noGrp="1"/>
          </p:cNvSpPr>
          <p:nvPr>
            <p:ph type="sldNum" sz="quarter" idx="10"/>
          </p:nvPr>
        </p:nvSpPr>
        <p:spPr/>
        <p:txBody>
          <a:bodyPr/>
          <a:lstStyle/>
          <a:p>
            <a:fld id="{A3D1C70C-36A2-44FC-A083-98959550CFF4}" type="slidenum">
              <a:rPr lang="en-US" smtClean="0"/>
              <a:pPr/>
              <a:t>66</a:t>
            </a:fld>
            <a:endParaRPr lang="en-US"/>
          </a:p>
        </p:txBody>
      </p:sp>
    </p:spTree>
    <p:extLst>
      <p:ext uri="{BB962C8B-B14F-4D97-AF65-F5344CB8AC3E}">
        <p14:creationId xmlns:p14="http://schemas.microsoft.com/office/powerpoint/2010/main" val="23864586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a:xfrm>
            <a:off x="1256841" y="378896"/>
            <a:ext cx="10096959" cy="809362"/>
          </a:xfrm>
        </p:spPr>
        <p:txBody>
          <a:bodyPr/>
          <a:lstStyle/>
          <a:p>
            <a:r>
              <a:rPr lang="en-US" sz="4000">
                <a:solidFill>
                  <a:srgbClr val="1F497D"/>
                </a:solidFill>
                <a:latin typeface="Palatino Linotype"/>
              </a:rPr>
              <a:t>Student Data Management: STU Import</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p:txBody>
          <a:bodyPr vert="horz" lIns="91440" tIns="45720" rIns="822960" bIns="45720" rtlCol="0" anchor="t">
            <a:noAutofit/>
          </a:bodyPr>
          <a:lstStyle/>
          <a:p>
            <a:pPr marL="0" indent="0">
              <a:buNone/>
            </a:pPr>
            <a:r>
              <a:rPr lang="en-US" sz="2800">
                <a:latin typeface="Palatino Linotype"/>
              </a:rPr>
              <a:t>Student Test Update File (STU)</a:t>
            </a:r>
            <a:endParaRPr lang="en-US">
              <a:latin typeface="Palatino Linotype"/>
            </a:endParaRPr>
          </a:p>
          <a:p>
            <a:r>
              <a:rPr lang="en-US" sz="2800">
                <a:latin typeface="Palatino Linotype"/>
              </a:rPr>
              <a:t>Used to update student records en masse including core student data, registration data, and test data. </a:t>
            </a:r>
            <a:endParaRPr lang="en-US" sz="2800"/>
          </a:p>
          <a:p>
            <a:r>
              <a:rPr lang="en-US" sz="2800">
                <a:latin typeface="Palatino Linotype"/>
              </a:rPr>
              <a:t>Used to make updates </a:t>
            </a:r>
            <a:r>
              <a:rPr lang="en-US" sz="2800" b="1">
                <a:latin typeface="Palatino Linotype"/>
              </a:rPr>
              <a:t>after</a:t>
            </a:r>
            <a:r>
              <a:rPr lang="en-US" sz="2800">
                <a:latin typeface="Palatino Linotype"/>
              </a:rPr>
              <a:t> testing. </a:t>
            </a:r>
            <a:endParaRPr lang="en-US" sz="2800"/>
          </a:p>
          <a:p>
            <a:r>
              <a:rPr lang="en-US" sz="2800" b="1">
                <a:latin typeface="Palatino Linotype"/>
              </a:rPr>
              <a:t>Always</a:t>
            </a:r>
            <a:r>
              <a:rPr lang="en-US" sz="2800">
                <a:latin typeface="Palatino Linotype"/>
              </a:rPr>
              <a:t> start from an exported STU File found under </a:t>
            </a:r>
            <a:r>
              <a:rPr lang="en-US" sz="2800" b="1">
                <a:latin typeface="Palatino Linotype"/>
              </a:rPr>
              <a:t>Setup &gt; Import/Export Data</a:t>
            </a:r>
            <a:r>
              <a:rPr lang="en-US" sz="2800">
                <a:latin typeface="Palatino Linotype"/>
              </a:rPr>
              <a:t> screen in PAN.</a:t>
            </a:r>
          </a:p>
          <a:p>
            <a:pPr marL="0" indent="0">
              <a:buNone/>
            </a:pPr>
            <a:r>
              <a:rPr lang="en-US" sz="2400" b="1">
                <a:latin typeface="Palatino Linotype"/>
              </a:rPr>
              <a:t>Note: </a:t>
            </a:r>
            <a:r>
              <a:rPr lang="en-US" sz="2400">
                <a:latin typeface="Palatino Linotype"/>
              </a:rPr>
              <a:t>The STU File Field Definitions Document can be located on the Secure Support Page of PAN.  </a:t>
            </a:r>
            <a:endParaRPr lang="en-US" sz="2400"/>
          </a:p>
        </p:txBody>
      </p:sp>
      <p:sp>
        <p:nvSpPr>
          <p:cNvPr id="4" name="Slide Number Placeholder 3">
            <a:extLst>
              <a:ext uri="{FF2B5EF4-FFF2-40B4-BE49-F238E27FC236}">
                <a16:creationId xmlns:a16="http://schemas.microsoft.com/office/drawing/2014/main" id="{CA04625F-D397-4543-A573-955E7C8012A7}"/>
              </a:ext>
            </a:extLst>
          </p:cNvPr>
          <p:cNvSpPr>
            <a:spLocks noGrp="1"/>
          </p:cNvSpPr>
          <p:nvPr>
            <p:ph type="sldNum" sz="quarter" idx="10"/>
          </p:nvPr>
        </p:nvSpPr>
        <p:spPr/>
        <p:txBody>
          <a:bodyPr/>
          <a:lstStyle/>
          <a:p>
            <a:fld id="{A3D1C70C-36A2-44FC-A083-98959550CFF4}" type="slidenum">
              <a:rPr lang="en-US" smtClean="0"/>
              <a:pPr/>
              <a:t>67</a:t>
            </a:fld>
            <a:endParaRPr lang="en-US"/>
          </a:p>
        </p:txBody>
      </p:sp>
    </p:spTree>
    <p:extLst>
      <p:ext uri="{BB962C8B-B14F-4D97-AF65-F5344CB8AC3E}">
        <p14:creationId xmlns:p14="http://schemas.microsoft.com/office/powerpoint/2010/main" val="40420547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a:xfrm>
            <a:off x="1256841" y="378896"/>
            <a:ext cx="10096959" cy="902038"/>
          </a:xfrm>
        </p:spPr>
        <p:txBody>
          <a:bodyPr/>
          <a:lstStyle/>
          <a:p>
            <a:r>
              <a:rPr lang="en-US" sz="3200">
                <a:solidFill>
                  <a:srgbClr val="1F497D"/>
                </a:solidFill>
                <a:latin typeface="Palatino Linotype"/>
              </a:rPr>
              <a:t>Online Test Management: Accountable Organization </a:t>
            </a:r>
            <a:endParaRPr lang="en-US" sz="3200">
              <a:solidFill>
                <a:srgbClr val="1F497D"/>
              </a:solidFill>
            </a:endParaRP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a:xfrm>
            <a:off x="171451" y="1222375"/>
            <a:ext cx="12024154" cy="4803775"/>
          </a:xfrm>
        </p:spPr>
        <p:txBody>
          <a:bodyPr vert="horz" lIns="91440" tIns="45720" rIns="822960" bIns="45720" rtlCol="0" anchor="t">
            <a:noAutofit/>
          </a:bodyPr>
          <a:lstStyle/>
          <a:p>
            <a:r>
              <a:rPr lang="en-US" sz="2100">
                <a:latin typeface="Palatino Linotype"/>
              </a:rPr>
              <a:t>Verify students’ accountable organization is correct, especially in the case where the student’s accountable organization is not the same as their testing organization. </a:t>
            </a:r>
            <a:endParaRPr lang="en-US" sz="2100"/>
          </a:p>
          <a:p>
            <a:r>
              <a:rPr lang="en-US" sz="2100">
                <a:latin typeface="Palatino Linotype"/>
              </a:rPr>
              <a:t>Assigning incorrect accountable district/school information to students will result in inaccurate district and school summary data, which may have a serious impact on district/school performance and accountability reports. </a:t>
            </a:r>
            <a:endParaRPr lang="en-US" sz="2100"/>
          </a:p>
          <a:p>
            <a:r>
              <a:rPr lang="en-US" sz="2100">
                <a:latin typeface="Palatino Linotype"/>
              </a:rPr>
              <a:t>When a student enrollment transfer work request is approved, the accountable organization will automatically be updated to the new testing organization the student is transferring to. </a:t>
            </a:r>
            <a:endParaRPr lang="en-US" sz="2100"/>
          </a:p>
          <a:p>
            <a:r>
              <a:rPr lang="en-US" sz="2100">
                <a:latin typeface="Palatino Linotype"/>
              </a:rPr>
              <a:t>Students attending a charter school or full-time vocational-technical school, regardless of the school’s location, are not considered out-of-district or in-district placements. Charter schools and full-time vocational-technical schools are the accountable district and school. </a:t>
            </a:r>
            <a:endParaRPr lang="en-US" sz="2100"/>
          </a:p>
        </p:txBody>
      </p:sp>
      <p:sp>
        <p:nvSpPr>
          <p:cNvPr id="4" name="Slide Number Placeholder 3">
            <a:extLst>
              <a:ext uri="{FF2B5EF4-FFF2-40B4-BE49-F238E27FC236}">
                <a16:creationId xmlns:a16="http://schemas.microsoft.com/office/drawing/2014/main" id="{0F61CE91-84CA-44F7-9D3F-98E6C7845763}"/>
              </a:ext>
            </a:extLst>
          </p:cNvPr>
          <p:cNvSpPr>
            <a:spLocks noGrp="1"/>
          </p:cNvSpPr>
          <p:nvPr>
            <p:ph type="sldNum" sz="quarter" idx="10"/>
          </p:nvPr>
        </p:nvSpPr>
        <p:spPr/>
        <p:txBody>
          <a:bodyPr/>
          <a:lstStyle/>
          <a:p>
            <a:fld id="{A3D1C70C-36A2-44FC-A083-98959550CFF4}" type="slidenum">
              <a:rPr lang="en-US" smtClean="0"/>
              <a:pPr/>
              <a:t>68</a:t>
            </a:fld>
            <a:endParaRPr lang="en-US"/>
          </a:p>
        </p:txBody>
      </p:sp>
    </p:spTree>
    <p:extLst>
      <p:ext uri="{BB962C8B-B14F-4D97-AF65-F5344CB8AC3E}">
        <p14:creationId xmlns:p14="http://schemas.microsoft.com/office/powerpoint/2010/main" val="27832080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BC2A0-914A-D7CF-B20E-5BE30CBBDE05}"/>
              </a:ext>
            </a:extLst>
          </p:cNvPr>
          <p:cNvSpPr>
            <a:spLocks noGrp="1"/>
          </p:cNvSpPr>
          <p:nvPr>
            <p:ph type="title"/>
          </p:nvPr>
        </p:nvSpPr>
        <p:spPr>
          <a:xfrm>
            <a:off x="1333960" y="275108"/>
            <a:ext cx="10096959" cy="747579"/>
          </a:xfrm>
        </p:spPr>
        <p:txBody>
          <a:bodyPr/>
          <a:lstStyle/>
          <a:p>
            <a:r>
              <a:rPr lang="en-US" sz="3000">
                <a:solidFill>
                  <a:srgbClr val="1F497D"/>
                </a:solidFill>
                <a:latin typeface="Palatino Linotype"/>
              </a:rPr>
              <a:t>Operational Reports: Verify Accountable Organizations (1 of 3)</a:t>
            </a:r>
            <a:endParaRPr lang="en-US" sz="3000"/>
          </a:p>
        </p:txBody>
      </p:sp>
      <p:sp>
        <p:nvSpPr>
          <p:cNvPr id="3" name="Content Placeholder 2">
            <a:extLst>
              <a:ext uri="{FF2B5EF4-FFF2-40B4-BE49-F238E27FC236}">
                <a16:creationId xmlns:a16="http://schemas.microsoft.com/office/drawing/2014/main" id="{CD810C2C-CDAD-501B-BFE4-F1D7840266AF}"/>
              </a:ext>
            </a:extLst>
          </p:cNvPr>
          <p:cNvSpPr>
            <a:spLocks noGrp="1"/>
          </p:cNvSpPr>
          <p:nvPr>
            <p:ph idx="1"/>
          </p:nvPr>
        </p:nvSpPr>
        <p:spPr>
          <a:xfrm>
            <a:off x="146292" y="1430627"/>
            <a:ext cx="11890272" cy="4418630"/>
          </a:xfrm>
        </p:spPr>
        <p:txBody>
          <a:bodyPr/>
          <a:lstStyle/>
          <a:p>
            <a:r>
              <a:rPr lang="en-US" sz="2400">
                <a:latin typeface="Palatino Linotype"/>
              </a:rPr>
              <a:t>There are two operational reports to assist with verifying students have the correct accountable organization captured. </a:t>
            </a:r>
          </a:p>
          <a:p>
            <a:pPr lvl="1"/>
            <a:r>
              <a:rPr lang="en-US" sz="2400"/>
              <a:t>Students where Accountable District/School is different from Testing District/School.</a:t>
            </a:r>
          </a:p>
          <a:p>
            <a:pPr lvl="1"/>
            <a:r>
              <a:rPr lang="en-US" sz="2400"/>
              <a:t>(For Accountable Organization) Students where Accountable District/School is different from Testing District/School.</a:t>
            </a:r>
          </a:p>
          <a:p>
            <a:r>
              <a:rPr lang="en-US" sz="2400">
                <a:latin typeface="Palatino Linotype"/>
              </a:rPr>
              <a:t>These reports can be located on the Operational Report Screen under </a:t>
            </a:r>
            <a:r>
              <a:rPr lang="en-US" sz="2400" b="1">
                <a:latin typeface="Palatino Linotype"/>
              </a:rPr>
              <a:t>Report Categories </a:t>
            </a:r>
            <a:r>
              <a:rPr lang="en-US" sz="2400">
                <a:latin typeface="Palatino Linotype"/>
              </a:rPr>
              <a:t>by choosing </a:t>
            </a:r>
            <a:r>
              <a:rPr lang="en-US" sz="2400" b="1">
                <a:latin typeface="Palatino Linotype"/>
              </a:rPr>
              <a:t>Students &amp; Registrations</a:t>
            </a:r>
            <a:r>
              <a:rPr lang="en-US" sz="2400">
                <a:latin typeface="Palatino Linotype"/>
              </a:rPr>
              <a:t>.</a:t>
            </a:r>
          </a:p>
          <a:p>
            <a:endParaRPr lang="en-US"/>
          </a:p>
        </p:txBody>
      </p:sp>
      <p:sp>
        <p:nvSpPr>
          <p:cNvPr id="5" name="Slide Number Placeholder 4">
            <a:extLst>
              <a:ext uri="{FF2B5EF4-FFF2-40B4-BE49-F238E27FC236}">
                <a16:creationId xmlns:a16="http://schemas.microsoft.com/office/drawing/2014/main" id="{A53E79E3-D657-5A76-8CFD-5A282E2B55AF}"/>
              </a:ext>
            </a:extLst>
          </p:cNvPr>
          <p:cNvSpPr>
            <a:spLocks noGrp="1"/>
          </p:cNvSpPr>
          <p:nvPr>
            <p:ph type="sldNum" sz="quarter" idx="12"/>
          </p:nvPr>
        </p:nvSpPr>
        <p:spPr/>
        <p:txBody>
          <a:bodyPr/>
          <a:lstStyle/>
          <a:p>
            <a:fld id="{A3D1C70C-36A2-44FC-A083-98959550CFF4}" type="slidenum">
              <a:rPr lang="en-US" smtClean="0"/>
              <a:t>69</a:t>
            </a:fld>
            <a:endParaRPr lang="en-US"/>
          </a:p>
        </p:txBody>
      </p:sp>
    </p:spTree>
    <p:extLst>
      <p:ext uri="{BB962C8B-B14F-4D97-AF65-F5344CB8AC3E}">
        <p14:creationId xmlns:p14="http://schemas.microsoft.com/office/powerpoint/2010/main" val="784903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A85F-8721-431E-A06B-5DDE11DA23F0}"/>
              </a:ext>
            </a:extLst>
          </p:cNvPr>
          <p:cNvSpPr>
            <a:spLocks noGrp="1"/>
          </p:cNvSpPr>
          <p:nvPr>
            <p:ph type="title"/>
          </p:nvPr>
        </p:nvSpPr>
        <p:spPr/>
        <p:txBody>
          <a:bodyPr anchor="ctr">
            <a:noAutofit/>
          </a:bodyPr>
          <a:lstStyle/>
          <a:p>
            <a:r>
              <a:rPr lang="en-US">
                <a:solidFill>
                  <a:srgbClr val="1F497D"/>
                </a:solidFill>
                <a:latin typeface="Palatino Linotype"/>
              </a:rPr>
              <a:t>TestNav Overview (1 of 3)</a:t>
            </a:r>
            <a:endParaRPr lang="en-US">
              <a:solidFill>
                <a:srgbClr val="1F497D"/>
              </a:solidFill>
            </a:endParaRPr>
          </a:p>
        </p:txBody>
      </p:sp>
      <p:sp>
        <p:nvSpPr>
          <p:cNvPr id="3" name="Content Placeholder 2">
            <a:extLst>
              <a:ext uri="{FF2B5EF4-FFF2-40B4-BE49-F238E27FC236}">
                <a16:creationId xmlns:a16="http://schemas.microsoft.com/office/drawing/2014/main" id="{F7D39E4C-92CF-4B02-B935-ECC06E864361}"/>
              </a:ext>
            </a:extLst>
          </p:cNvPr>
          <p:cNvSpPr>
            <a:spLocks noGrp="1"/>
          </p:cNvSpPr>
          <p:nvPr>
            <p:ph sz="half" idx="1"/>
          </p:nvPr>
        </p:nvSpPr>
        <p:spPr/>
        <p:txBody>
          <a:bodyPr vert="horz" lIns="91440" tIns="45720" rIns="640080" bIns="45720" rtlCol="0" anchor="t">
            <a:normAutofit fontScale="92500" lnSpcReduction="10000"/>
          </a:bodyPr>
          <a:lstStyle/>
          <a:p>
            <a:pPr marL="0" indent="0">
              <a:lnSpc>
                <a:spcPct val="118000"/>
              </a:lnSpc>
              <a:buNone/>
            </a:pPr>
            <a:r>
              <a:rPr lang="en-US" sz="3300">
                <a:latin typeface="Palatino Linotype"/>
              </a:rPr>
              <a:t>TestNav is an installable test client that:</a:t>
            </a:r>
            <a:endParaRPr lang="en-US"/>
          </a:p>
          <a:p>
            <a:pPr>
              <a:lnSpc>
                <a:spcPct val="128000"/>
              </a:lnSpc>
            </a:pPr>
            <a:r>
              <a:rPr lang="en-US" sz="3300">
                <a:latin typeface="Palatino Linotype"/>
              </a:rPr>
              <a:t>Is supported on ChromeOS, MacOS, iOS, Linux and Windows devices.</a:t>
            </a:r>
            <a:endParaRPr lang="en-US" sz="3300"/>
          </a:p>
          <a:p>
            <a:pPr>
              <a:lnSpc>
                <a:spcPct val="128000"/>
              </a:lnSpc>
            </a:pPr>
            <a:r>
              <a:rPr lang="en-US" sz="3300">
                <a:latin typeface="Palatino Linotype"/>
              </a:rPr>
              <a:t>Requires minimal setup and configuration.</a:t>
            </a:r>
            <a:endParaRPr lang="en-US" sz="3300"/>
          </a:p>
        </p:txBody>
      </p:sp>
      <p:sp>
        <p:nvSpPr>
          <p:cNvPr id="6" name="Slide Number Placeholder 5">
            <a:extLst>
              <a:ext uri="{FF2B5EF4-FFF2-40B4-BE49-F238E27FC236}">
                <a16:creationId xmlns:a16="http://schemas.microsoft.com/office/drawing/2014/main" id="{AB458E08-A79E-4CAF-A67F-920CAFCF4D8A}"/>
              </a:ext>
            </a:extLst>
          </p:cNvPr>
          <p:cNvSpPr>
            <a:spLocks noGrp="1"/>
          </p:cNvSpPr>
          <p:nvPr>
            <p:ph type="sldNum" sz="quarter" idx="12"/>
          </p:nvPr>
        </p:nvSpPr>
        <p:spPr/>
        <p:txBody>
          <a:bodyPr/>
          <a:lstStyle/>
          <a:p>
            <a:fld id="{A3D1C70C-36A2-44FC-A083-98959550CFF4}" type="slidenum">
              <a:rPr lang="en-US" smtClean="0"/>
              <a:t>7</a:t>
            </a:fld>
            <a:endParaRPr lang="en-US"/>
          </a:p>
        </p:txBody>
      </p:sp>
      <p:pic>
        <p:nvPicPr>
          <p:cNvPr id="5" name="Picture 4" descr="screenshot of TestNav log in">
            <a:extLst>
              <a:ext uri="{FF2B5EF4-FFF2-40B4-BE49-F238E27FC236}">
                <a16:creationId xmlns:a16="http://schemas.microsoft.com/office/drawing/2014/main" id="{C8D8C72B-FE49-4707-BD6F-D531C4383324}"/>
              </a:ext>
            </a:extLst>
          </p:cNvPr>
          <p:cNvPicPr>
            <a:picLocks noChangeAspect="1"/>
          </p:cNvPicPr>
          <p:nvPr/>
        </p:nvPicPr>
        <p:blipFill>
          <a:blip r:embed="rId3"/>
          <a:stretch>
            <a:fillRect/>
          </a:stretch>
        </p:blipFill>
        <p:spPr>
          <a:xfrm>
            <a:off x="5375161" y="1592582"/>
            <a:ext cx="5598558" cy="4170925"/>
          </a:xfrm>
          <a:prstGeom prst="rect">
            <a:avLst/>
          </a:prstGeom>
          <a:noFill/>
          <a:ln>
            <a:solidFill>
              <a:srgbClr val="1F4E79"/>
            </a:solidFill>
          </a:ln>
        </p:spPr>
      </p:pic>
    </p:spTree>
    <p:extLst>
      <p:ext uri="{BB962C8B-B14F-4D97-AF65-F5344CB8AC3E}">
        <p14:creationId xmlns:p14="http://schemas.microsoft.com/office/powerpoint/2010/main" val="7846893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a:xfrm>
            <a:off x="1256841" y="187505"/>
            <a:ext cx="10096959" cy="840254"/>
          </a:xfrm>
        </p:spPr>
        <p:txBody>
          <a:bodyPr/>
          <a:lstStyle/>
          <a:p>
            <a:r>
              <a:rPr lang="en-US" sz="3200">
                <a:solidFill>
                  <a:srgbClr val="1F497D"/>
                </a:solidFill>
                <a:latin typeface="Palatino Linotype"/>
              </a:rPr>
              <a:t>Operational Reports: Verify Accountable Organizations (2 of 3)</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p:txBody>
          <a:bodyPr vert="horz" lIns="91440" tIns="45720" rIns="822960" bIns="45720" rtlCol="0" anchor="t">
            <a:noAutofit/>
          </a:bodyPr>
          <a:lstStyle/>
          <a:p>
            <a:r>
              <a:rPr lang="en-US" sz="2800">
                <a:latin typeface="Palatino Linotype"/>
              </a:rPr>
              <a:t>The operational report </a:t>
            </a:r>
            <a:r>
              <a:rPr lang="en-US" sz="2800" b="1">
                <a:latin typeface="Palatino Linotype"/>
              </a:rPr>
              <a:t>Students where Accountable District/School is different from Testing District/School </a:t>
            </a:r>
            <a:r>
              <a:rPr lang="en-US" sz="2800">
                <a:latin typeface="Palatino Linotype"/>
              </a:rPr>
              <a:t>is at the testing organization level and should be run by both accountable districts and testing districts. </a:t>
            </a:r>
          </a:p>
          <a:p>
            <a:r>
              <a:rPr lang="en-US" sz="2800">
                <a:latin typeface="Palatino Linotype"/>
              </a:rPr>
              <a:t>This report identifies students for which the organization is the testing but not the accountable organization. </a:t>
            </a:r>
          </a:p>
          <a:p>
            <a:r>
              <a:rPr lang="en-US" sz="2800">
                <a:latin typeface="Palatino Linotype"/>
              </a:rPr>
              <a:t>Districts/schools are expected to confirm the information in this report is correct. Any incorrect information must be changed in the student's record.</a:t>
            </a:r>
          </a:p>
        </p:txBody>
      </p:sp>
      <p:sp>
        <p:nvSpPr>
          <p:cNvPr id="4" name="Slide Number Placeholder 3">
            <a:extLst>
              <a:ext uri="{FF2B5EF4-FFF2-40B4-BE49-F238E27FC236}">
                <a16:creationId xmlns:a16="http://schemas.microsoft.com/office/drawing/2014/main" id="{4A7E7D47-CB1F-4458-B73D-4B428C939897}"/>
              </a:ext>
            </a:extLst>
          </p:cNvPr>
          <p:cNvSpPr>
            <a:spLocks noGrp="1"/>
          </p:cNvSpPr>
          <p:nvPr>
            <p:ph type="sldNum" sz="quarter" idx="10"/>
          </p:nvPr>
        </p:nvSpPr>
        <p:spPr/>
        <p:txBody>
          <a:bodyPr/>
          <a:lstStyle/>
          <a:p>
            <a:fld id="{A3D1C70C-36A2-44FC-A083-98959550CFF4}" type="slidenum">
              <a:rPr lang="en-US" smtClean="0"/>
              <a:pPr/>
              <a:t>70</a:t>
            </a:fld>
            <a:endParaRPr lang="en-US"/>
          </a:p>
        </p:txBody>
      </p:sp>
    </p:spTree>
    <p:extLst>
      <p:ext uri="{BB962C8B-B14F-4D97-AF65-F5344CB8AC3E}">
        <p14:creationId xmlns:p14="http://schemas.microsoft.com/office/powerpoint/2010/main" val="36635494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a:xfrm>
            <a:off x="1323663" y="178013"/>
            <a:ext cx="10107256" cy="860849"/>
          </a:xfrm>
        </p:spPr>
        <p:txBody>
          <a:bodyPr/>
          <a:lstStyle/>
          <a:p>
            <a:r>
              <a:rPr lang="en-US" sz="3000">
                <a:solidFill>
                  <a:srgbClr val="1F497D"/>
                </a:solidFill>
                <a:latin typeface="Palatino Linotype"/>
              </a:rPr>
              <a:t>Operational Reports: Verify Accountable Organizations (3 of 3)</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a:xfrm>
            <a:off x="171451" y="1116274"/>
            <a:ext cx="11849100" cy="5133288"/>
          </a:xfrm>
        </p:spPr>
        <p:txBody>
          <a:bodyPr vert="horz" lIns="91440" tIns="45720" rIns="822960" bIns="45720" rtlCol="0" anchor="t">
            <a:noAutofit/>
          </a:bodyPr>
          <a:lstStyle/>
          <a:p>
            <a:pPr fontAlgn="base"/>
            <a:r>
              <a:rPr lang="en-US" sz="2800">
                <a:latin typeface="Palatino Linotype"/>
              </a:rPr>
              <a:t>The operational report </a:t>
            </a:r>
            <a:r>
              <a:rPr lang="en-US" sz="2800" b="1">
                <a:latin typeface="Palatino Linotype"/>
              </a:rPr>
              <a:t>(For Accountable Organization) Students where Accountable District/School is different from Testing District/School </a:t>
            </a:r>
            <a:r>
              <a:rPr lang="en-US" sz="2800">
                <a:latin typeface="Palatino Linotype"/>
              </a:rPr>
              <a:t>is at the accountable organization level. </a:t>
            </a:r>
          </a:p>
          <a:p>
            <a:pPr fontAlgn="base"/>
            <a:r>
              <a:rPr lang="en-US" sz="2800">
                <a:latin typeface="Palatino Linotype"/>
              </a:rPr>
              <a:t>This report identifies students for which the accountable organization is listed as accountable, but not testing.</a:t>
            </a:r>
          </a:p>
          <a:p>
            <a:pPr fontAlgn="base"/>
            <a:r>
              <a:rPr lang="en-US" sz="2800">
                <a:latin typeface="Palatino Linotype"/>
              </a:rPr>
              <a:t>Districts/schools are expected to confirm the information in this report is correct. If any incorrect information is discovered, the testing district/school is to be contacted to correct the student's accountable organization.</a:t>
            </a:r>
          </a:p>
        </p:txBody>
      </p:sp>
      <p:sp>
        <p:nvSpPr>
          <p:cNvPr id="4" name="Slide Number Placeholder 3">
            <a:extLst>
              <a:ext uri="{FF2B5EF4-FFF2-40B4-BE49-F238E27FC236}">
                <a16:creationId xmlns:a16="http://schemas.microsoft.com/office/drawing/2014/main" id="{BE60791B-53AA-4F3A-93E3-C38CD601F9D3}"/>
              </a:ext>
            </a:extLst>
          </p:cNvPr>
          <p:cNvSpPr>
            <a:spLocks noGrp="1"/>
          </p:cNvSpPr>
          <p:nvPr>
            <p:ph type="sldNum" sz="quarter" idx="10"/>
          </p:nvPr>
        </p:nvSpPr>
        <p:spPr/>
        <p:txBody>
          <a:bodyPr/>
          <a:lstStyle/>
          <a:p>
            <a:fld id="{A3D1C70C-36A2-44FC-A083-98959550CFF4}" type="slidenum">
              <a:rPr lang="en-US" smtClean="0"/>
              <a:pPr/>
              <a:t>71</a:t>
            </a:fld>
            <a:endParaRPr lang="en-US"/>
          </a:p>
        </p:txBody>
      </p:sp>
    </p:spTree>
    <p:extLst>
      <p:ext uri="{BB962C8B-B14F-4D97-AF65-F5344CB8AC3E}">
        <p14:creationId xmlns:p14="http://schemas.microsoft.com/office/powerpoint/2010/main" val="25852834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a:xfrm>
            <a:off x="1256841" y="321369"/>
            <a:ext cx="10096959" cy="613715"/>
          </a:xfrm>
        </p:spPr>
        <p:txBody>
          <a:bodyPr/>
          <a:lstStyle/>
          <a:p>
            <a:r>
              <a:rPr lang="en-US" sz="3000">
                <a:solidFill>
                  <a:srgbClr val="1F497D"/>
                </a:solidFill>
                <a:latin typeface="Palatino Linotype"/>
              </a:rPr>
              <a:t>Operational Report: Resolve Duplicate Valid Attempts within a Content Area</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a:xfrm>
            <a:off x="171451" y="1078213"/>
            <a:ext cx="11849100" cy="5215666"/>
          </a:xfrm>
        </p:spPr>
        <p:txBody>
          <a:bodyPr vert="horz" lIns="91440" tIns="45720" rIns="822960" bIns="45720" rtlCol="0" anchor="t">
            <a:noAutofit/>
          </a:bodyPr>
          <a:lstStyle/>
          <a:p>
            <a:pPr fontAlgn="base"/>
            <a:r>
              <a:rPr lang="en-US" sz="2800">
                <a:latin typeface="Palatino Linotype"/>
              </a:rPr>
              <a:t>The system will not allow for multiple valid attempts for the same test code due to new Void Flag validation.​ </a:t>
            </a:r>
            <a:r>
              <a:rPr lang="en-US" sz="2800" b="1">
                <a:latin typeface="Palatino Linotype"/>
              </a:rPr>
              <a:t>Note: </a:t>
            </a:r>
            <a:r>
              <a:rPr lang="en-US" sz="2800">
                <a:latin typeface="Palatino Linotype"/>
              </a:rPr>
              <a:t>This does not apply to a student who takes a NJGPA and NJSLA for mathematics.</a:t>
            </a:r>
          </a:p>
          <a:p>
            <a:pPr fontAlgn="base"/>
            <a:r>
              <a:rPr lang="en-US" sz="2800">
                <a:latin typeface="Palatino Linotype"/>
              </a:rPr>
              <a:t>Run the </a:t>
            </a:r>
            <a:r>
              <a:rPr lang="en-US" sz="2800" b="1">
                <a:latin typeface="Palatino Linotype"/>
              </a:rPr>
              <a:t>Students with Multiple Tests </a:t>
            </a:r>
            <a:r>
              <a:rPr lang="en-US" sz="2800">
                <a:latin typeface="Palatino Linotype"/>
              </a:rPr>
              <a:t>operational report to identify students that may have more than one test in a content area (e.g., student with a valid Geometry and Algebra I test).​ This report can be located under Students &amp; Registration Report Categories on the Operational Report Screen.</a:t>
            </a:r>
          </a:p>
          <a:p>
            <a:pPr fontAlgn="base"/>
            <a:r>
              <a:rPr lang="en-US" sz="2800">
                <a:latin typeface="Palatino Linotype"/>
              </a:rPr>
              <a:t>One test may need to be voided to address this issue.</a:t>
            </a:r>
          </a:p>
        </p:txBody>
      </p:sp>
      <p:sp>
        <p:nvSpPr>
          <p:cNvPr id="4" name="Slide Number Placeholder 3">
            <a:extLst>
              <a:ext uri="{FF2B5EF4-FFF2-40B4-BE49-F238E27FC236}">
                <a16:creationId xmlns:a16="http://schemas.microsoft.com/office/drawing/2014/main" id="{7535E479-E88F-43AE-85B7-2C118F6F6827}"/>
              </a:ext>
            </a:extLst>
          </p:cNvPr>
          <p:cNvSpPr>
            <a:spLocks noGrp="1"/>
          </p:cNvSpPr>
          <p:nvPr>
            <p:ph type="sldNum" sz="quarter" idx="10"/>
          </p:nvPr>
        </p:nvSpPr>
        <p:spPr/>
        <p:txBody>
          <a:bodyPr/>
          <a:lstStyle/>
          <a:p>
            <a:fld id="{A3D1C70C-36A2-44FC-A083-98959550CFF4}" type="slidenum">
              <a:rPr lang="en-US" smtClean="0"/>
              <a:pPr/>
              <a:t>72</a:t>
            </a:fld>
            <a:endParaRPr lang="en-US"/>
          </a:p>
        </p:txBody>
      </p:sp>
    </p:spTree>
    <p:extLst>
      <p:ext uri="{BB962C8B-B14F-4D97-AF65-F5344CB8AC3E}">
        <p14:creationId xmlns:p14="http://schemas.microsoft.com/office/powerpoint/2010/main" val="24064053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a:xfrm>
            <a:off x="1256841" y="378896"/>
            <a:ext cx="10096959" cy="850551"/>
          </a:xfrm>
        </p:spPr>
        <p:txBody>
          <a:bodyPr/>
          <a:lstStyle/>
          <a:p>
            <a:r>
              <a:rPr lang="en-US" sz="3800">
                <a:solidFill>
                  <a:srgbClr val="1F497D"/>
                </a:solidFill>
                <a:latin typeface="Palatino Linotype"/>
              </a:rPr>
              <a:t>Student Data Management: Not Tested Flag</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a:xfrm>
            <a:off x="171450" y="1222375"/>
            <a:ext cx="11821257" cy="4803775"/>
          </a:xfrm>
        </p:spPr>
        <p:txBody>
          <a:bodyPr vert="horz" lIns="91440" tIns="45720" rIns="822960" bIns="45720" rtlCol="0" anchor="t">
            <a:noAutofit/>
          </a:bodyPr>
          <a:lstStyle/>
          <a:p>
            <a:pPr marL="0" lvl="0" indent="0" defTabSz="914377">
              <a:lnSpc>
                <a:spcPct val="120000"/>
              </a:lnSpc>
              <a:spcAft>
                <a:spcPts val="0"/>
              </a:spcAft>
              <a:buNone/>
              <a:defRPr/>
            </a:pPr>
            <a:r>
              <a:rPr lang="en-US" sz="2400" b="1">
                <a:latin typeface="+mn-lt"/>
              </a:rPr>
              <a:t>Not Tested Codes</a:t>
            </a:r>
            <a:r>
              <a:rPr lang="en-US" sz="2400">
                <a:latin typeface="+mn-lt"/>
              </a:rPr>
              <a:t> are to be used when a student has never logged into TestNav. The Not Tested Reasons are:</a:t>
            </a:r>
            <a:endParaRPr lang="en-US" sz="2400">
              <a:latin typeface="+mn-lt"/>
              <a:cs typeface="Calibri"/>
            </a:endParaRPr>
          </a:p>
          <a:p>
            <a:pPr marL="457200" lvl="1" indent="-227965" defTabSz="914377">
              <a:spcBef>
                <a:spcPts val="1000"/>
              </a:spcBef>
              <a:defRPr/>
            </a:pPr>
            <a:r>
              <a:rPr lang="en-US" sz="2400">
                <a:latin typeface="+mn-lt"/>
              </a:rPr>
              <a:t>01 - Absent</a:t>
            </a:r>
            <a:endParaRPr lang="en-US" sz="2400">
              <a:latin typeface="+mn-lt"/>
              <a:cs typeface="Calibri"/>
            </a:endParaRPr>
          </a:p>
          <a:p>
            <a:pPr marL="457200" lvl="1" indent="-227965" defTabSz="914377">
              <a:spcBef>
                <a:spcPts val="1000"/>
              </a:spcBef>
              <a:defRPr/>
            </a:pPr>
            <a:r>
              <a:rPr lang="en-US" sz="2400">
                <a:latin typeface="+mn-lt"/>
              </a:rPr>
              <a:t>02 - Medical emergency</a:t>
            </a:r>
            <a:endParaRPr lang="en-US" sz="2400">
              <a:latin typeface="+mn-lt"/>
              <a:cs typeface="Calibri"/>
            </a:endParaRPr>
          </a:p>
          <a:p>
            <a:pPr marL="457200" lvl="1" indent="-227965" defTabSz="914377">
              <a:spcBef>
                <a:spcPts val="1000"/>
              </a:spcBef>
              <a:defRPr/>
            </a:pPr>
            <a:r>
              <a:rPr lang="en-US" sz="2400">
                <a:latin typeface="+mn-lt"/>
              </a:rPr>
              <a:t>03 - Other (refusal)</a:t>
            </a:r>
            <a:endParaRPr lang="en-US" sz="2400">
              <a:latin typeface="+mn-lt"/>
              <a:cs typeface="Calibri"/>
            </a:endParaRPr>
          </a:p>
          <a:p>
            <a:pPr marL="0" indent="0">
              <a:buNone/>
            </a:pPr>
            <a:r>
              <a:rPr lang="en-US" sz="2000" b="1">
                <a:latin typeface="Palatino Linotype"/>
              </a:rPr>
              <a:t>Not Tested Codes</a:t>
            </a:r>
            <a:r>
              <a:rPr lang="en-US" sz="2000">
                <a:latin typeface="Palatino Linotype"/>
              </a:rPr>
              <a:t> can only be applied to student tests that are in Assigned status. Completed tests must have Not Tested codes removed.</a:t>
            </a:r>
            <a:endParaRPr lang="en-US"/>
          </a:p>
        </p:txBody>
      </p:sp>
      <p:sp>
        <p:nvSpPr>
          <p:cNvPr id="4" name="Slide Number Placeholder 3">
            <a:extLst>
              <a:ext uri="{FF2B5EF4-FFF2-40B4-BE49-F238E27FC236}">
                <a16:creationId xmlns:a16="http://schemas.microsoft.com/office/drawing/2014/main" id="{666C4BB2-78CA-4EF9-A05F-0D3B359A61BE}"/>
              </a:ext>
            </a:extLst>
          </p:cNvPr>
          <p:cNvSpPr>
            <a:spLocks noGrp="1"/>
          </p:cNvSpPr>
          <p:nvPr>
            <p:ph type="sldNum" sz="quarter" idx="10"/>
          </p:nvPr>
        </p:nvSpPr>
        <p:spPr/>
        <p:txBody>
          <a:bodyPr/>
          <a:lstStyle/>
          <a:p>
            <a:fld id="{A3D1C70C-36A2-44FC-A083-98959550CFF4}" type="slidenum">
              <a:rPr lang="en-US" smtClean="0"/>
              <a:pPr/>
              <a:t>73</a:t>
            </a:fld>
            <a:endParaRPr lang="en-US"/>
          </a:p>
        </p:txBody>
      </p:sp>
    </p:spTree>
    <p:extLst>
      <p:ext uri="{BB962C8B-B14F-4D97-AF65-F5344CB8AC3E}">
        <p14:creationId xmlns:p14="http://schemas.microsoft.com/office/powerpoint/2010/main" val="21439784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a:xfrm>
            <a:off x="1256841" y="378896"/>
            <a:ext cx="10096959" cy="819660"/>
          </a:xfrm>
        </p:spPr>
        <p:txBody>
          <a:bodyPr/>
          <a:lstStyle/>
          <a:p>
            <a:r>
              <a:rPr lang="en-US" sz="4000">
                <a:solidFill>
                  <a:srgbClr val="1F497D"/>
                </a:solidFill>
                <a:latin typeface="Palatino Linotype"/>
              </a:rPr>
              <a:t>Student Data Management: Void Test Flag</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a:xfrm>
            <a:off x="168142" y="1126475"/>
            <a:ext cx="11618574" cy="4972874"/>
          </a:xfrm>
        </p:spPr>
        <p:txBody>
          <a:bodyPr vert="horz" lIns="91440" tIns="45720" rIns="822960" bIns="45720" rtlCol="0" anchor="t">
            <a:noAutofit/>
          </a:bodyPr>
          <a:lstStyle/>
          <a:p>
            <a:pPr marL="0" lvl="0" indent="0" defTabSz="914377">
              <a:buNone/>
              <a:defRPr/>
            </a:pPr>
            <a:r>
              <a:rPr lang="en-US" sz="2600" b="1">
                <a:latin typeface="+mn-lt"/>
              </a:rPr>
              <a:t>Void Codes </a:t>
            </a:r>
            <a:r>
              <a:rPr lang="en-US" sz="2800">
                <a:latin typeface="+mn-lt"/>
              </a:rPr>
              <a:t>are to be used when a student has logged into TestNav but did not complete testing. A validation rule will require users to void a test before a second test can be assigned for the same grade/subject. The Void Test Score Reasons are:</a:t>
            </a:r>
            <a:endParaRPr lang="en-US"/>
          </a:p>
          <a:p>
            <a:pPr marL="457200" lvl="1">
              <a:spcBef>
                <a:spcPts val="1000"/>
              </a:spcBef>
              <a:spcAft>
                <a:spcPts val="1500"/>
              </a:spcAft>
              <a:defRPr/>
            </a:pPr>
            <a:r>
              <a:rPr lang="en-US" sz="2400">
                <a:latin typeface="+mn-lt"/>
              </a:rPr>
              <a:t>01 - Student Cheating</a:t>
            </a:r>
            <a:endParaRPr lang="en-US" sz="2400">
              <a:latin typeface="+mn-lt"/>
              <a:cs typeface="Calibri"/>
            </a:endParaRPr>
          </a:p>
          <a:p>
            <a:pPr marL="457200" lvl="1">
              <a:spcBef>
                <a:spcPts val="1000"/>
              </a:spcBef>
              <a:spcAft>
                <a:spcPts val="1500"/>
              </a:spcAft>
              <a:defRPr/>
            </a:pPr>
            <a:r>
              <a:rPr lang="en-US" sz="2400">
                <a:latin typeface="+mn-lt"/>
              </a:rPr>
              <a:t>02 - Security Breach</a:t>
            </a:r>
            <a:endParaRPr lang="en-US" sz="2400">
              <a:latin typeface="+mn-lt"/>
              <a:cs typeface="Calibri"/>
            </a:endParaRPr>
          </a:p>
          <a:p>
            <a:pPr marL="457200" lvl="1">
              <a:spcBef>
                <a:spcPts val="1000"/>
              </a:spcBef>
              <a:spcAft>
                <a:spcPts val="1500"/>
              </a:spcAft>
              <a:defRPr/>
            </a:pPr>
            <a:r>
              <a:rPr lang="en-US" sz="2400">
                <a:latin typeface="+mn-lt"/>
              </a:rPr>
              <a:t>03 - Other (refusal, wrong form, off-grade level, off-course, accommodation/ accessibility feature provided or not provided in error)</a:t>
            </a:r>
            <a:endParaRPr lang="en-US" sz="2400">
              <a:latin typeface="+mn-lt"/>
              <a:cs typeface="Calibri"/>
            </a:endParaRPr>
          </a:p>
          <a:p>
            <a:pPr marL="0" lvl="0" indent="0" defTabSz="914377">
              <a:lnSpc>
                <a:spcPct val="120000"/>
              </a:lnSpc>
              <a:spcAft>
                <a:spcPts val="0"/>
              </a:spcAft>
              <a:buNone/>
              <a:defRPr/>
            </a:pPr>
            <a:endParaRPr lang="en-US" sz="2800">
              <a:solidFill>
                <a:sysClr val="windowText" lastClr="000000"/>
              </a:solidFill>
              <a:latin typeface="+mn-lt"/>
              <a:cs typeface="Calibri"/>
            </a:endParaRPr>
          </a:p>
        </p:txBody>
      </p:sp>
      <p:sp>
        <p:nvSpPr>
          <p:cNvPr id="4" name="Slide Number Placeholder 3">
            <a:extLst>
              <a:ext uri="{FF2B5EF4-FFF2-40B4-BE49-F238E27FC236}">
                <a16:creationId xmlns:a16="http://schemas.microsoft.com/office/drawing/2014/main" id="{4BFD4E96-B033-44A2-B1A7-80BDAF297849}"/>
              </a:ext>
            </a:extLst>
          </p:cNvPr>
          <p:cNvSpPr>
            <a:spLocks noGrp="1"/>
          </p:cNvSpPr>
          <p:nvPr>
            <p:ph type="sldNum" sz="quarter" idx="10"/>
          </p:nvPr>
        </p:nvSpPr>
        <p:spPr/>
        <p:txBody>
          <a:bodyPr/>
          <a:lstStyle/>
          <a:p>
            <a:fld id="{A3D1C70C-36A2-44FC-A083-98959550CFF4}" type="slidenum">
              <a:rPr lang="en-US" smtClean="0"/>
              <a:pPr/>
              <a:t>74</a:t>
            </a:fld>
            <a:endParaRPr lang="en-US"/>
          </a:p>
        </p:txBody>
      </p:sp>
    </p:spTree>
    <p:extLst>
      <p:ext uri="{BB962C8B-B14F-4D97-AF65-F5344CB8AC3E}">
        <p14:creationId xmlns:p14="http://schemas.microsoft.com/office/powerpoint/2010/main" val="34121817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a:xfrm>
            <a:off x="1256841" y="357633"/>
            <a:ext cx="10096959" cy="747579"/>
          </a:xfrm>
        </p:spPr>
        <p:txBody>
          <a:bodyPr/>
          <a:lstStyle/>
          <a:p>
            <a:r>
              <a:rPr lang="en-US">
                <a:solidFill>
                  <a:srgbClr val="1F497D"/>
                </a:solidFill>
                <a:latin typeface="Palatino Linotype"/>
              </a:rPr>
              <a:t>Resolve Critical Warnings</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a:xfrm>
            <a:off x="171451" y="1169210"/>
            <a:ext cx="11849100" cy="4803775"/>
          </a:xfrm>
        </p:spPr>
        <p:txBody>
          <a:bodyPr vert="horz" lIns="91440" tIns="45720" rIns="822960" bIns="45720" rtlCol="0" anchor="t">
            <a:noAutofit/>
          </a:bodyPr>
          <a:lstStyle/>
          <a:p>
            <a:pPr algn="l" rtl="0" fontAlgn="base">
              <a:buFont typeface="Arial" panose="020B0604020202020204" pitchFamily="34" charset="0"/>
              <a:buChar char="•"/>
            </a:pPr>
            <a:r>
              <a:rPr lang="en-US" sz="2800">
                <a:latin typeface="Palatino Linotype"/>
              </a:rPr>
              <a:t>Critical warnings appear when students have missing demographic data.</a:t>
            </a:r>
          </a:p>
          <a:p>
            <a:pPr algn="l" rtl="0" fontAlgn="base">
              <a:buFont typeface="Arial" panose="020B0604020202020204" pitchFamily="34" charset="0"/>
              <a:buChar char="•"/>
            </a:pPr>
            <a:r>
              <a:rPr lang="en-US" sz="2800"/>
              <a:t>If the flag at the top of the page is red, there may be students with warnings and errors that must be resolved before the test administration closes.​</a:t>
            </a:r>
          </a:p>
          <a:p>
            <a:pPr algn="l" rtl="0" fontAlgn="base">
              <a:buFont typeface="Arial" panose="020B0604020202020204" pitchFamily="34" charset="0"/>
              <a:buChar char="•"/>
            </a:pPr>
            <a:r>
              <a:rPr lang="en-US" sz="2800">
                <a:latin typeface="Palatino Linotype"/>
              </a:rPr>
              <a:t>Click on the warning or errors to go to the Students page.</a:t>
            </a:r>
          </a:p>
          <a:p>
            <a:pPr algn="l" rtl="0" fontAlgn="base">
              <a:buFont typeface="Arial" panose="020B0604020202020204" pitchFamily="34" charset="0"/>
              <a:buChar char="•"/>
            </a:pPr>
            <a:r>
              <a:rPr lang="en-US" sz="2800"/>
              <a:t>Select the students who have warnings and use the </a:t>
            </a:r>
            <a:r>
              <a:rPr lang="en-US" sz="2800" b="1"/>
              <a:t>Register Students</a:t>
            </a:r>
            <a:r>
              <a:rPr lang="en-US" sz="2800"/>
              <a:t> task to view/resolve.</a:t>
            </a:r>
          </a:p>
        </p:txBody>
      </p:sp>
      <p:sp>
        <p:nvSpPr>
          <p:cNvPr id="4" name="Slide Number Placeholder 3">
            <a:extLst>
              <a:ext uri="{FF2B5EF4-FFF2-40B4-BE49-F238E27FC236}">
                <a16:creationId xmlns:a16="http://schemas.microsoft.com/office/drawing/2014/main" id="{B01F9A5A-9AB3-4569-8EE0-AE8A8FC1ACE5}"/>
              </a:ext>
            </a:extLst>
          </p:cNvPr>
          <p:cNvSpPr>
            <a:spLocks noGrp="1"/>
          </p:cNvSpPr>
          <p:nvPr>
            <p:ph type="sldNum" sz="quarter" idx="10"/>
          </p:nvPr>
        </p:nvSpPr>
        <p:spPr/>
        <p:txBody>
          <a:bodyPr/>
          <a:lstStyle/>
          <a:p>
            <a:fld id="{A3D1C70C-36A2-44FC-A083-98959550CFF4}" type="slidenum">
              <a:rPr lang="en-US" smtClean="0"/>
              <a:pPr/>
              <a:t>75</a:t>
            </a:fld>
            <a:endParaRPr lang="en-US"/>
          </a:p>
        </p:txBody>
      </p:sp>
    </p:spTree>
    <p:extLst>
      <p:ext uri="{BB962C8B-B14F-4D97-AF65-F5344CB8AC3E}">
        <p14:creationId xmlns:p14="http://schemas.microsoft.com/office/powerpoint/2010/main" val="13985469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4F85022-EDFF-4EDD-B667-A88593A32022}"/>
              </a:ext>
            </a:extLst>
          </p:cNvPr>
          <p:cNvSpPr>
            <a:spLocks noGrp="1"/>
          </p:cNvSpPr>
          <p:nvPr>
            <p:ph type="title"/>
          </p:nvPr>
        </p:nvSpPr>
        <p:spPr/>
        <p:txBody>
          <a:bodyPr/>
          <a:lstStyle/>
          <a:p>
            <a:r>
              <a:rPr lang="en-US">
                <a:solidFill>
                  <a:srgbClr val="1F497D"/>
                </a:solidFill>
                <a:latin typeface="Palatino Linotype"/>
              </a:rPr>
              <a:t>Thank You!</a:t>
            </a:r>
          </a:p>
        </p:txBody>
      </p:sp>
      <p:sp>
        <p:nvSpPr>
          <p:cNvPr id="11" name="Website">
            <a:extLst>
              <a:ext uri="{FF2B5EF4-FFF2-40B4-BE49-F238E27FC236}">
                <a16:creationId xmlns:a16="http://schemas.microsoft.com/office/drawing/2014/main" id="{4E6DD0DE-325E-47CB-9D78-EE0FDE0A111F}"/>
              </a:ext>
            </a:extLst>
          </p:cNvPr>
          <p:cNvSpPr>
            <a:spLocks noGrp="1"/>
          </p:cNvSpPr>
          <p:nvPr>
            <p:ph idx="1"/>
          </p:nvPr>
        </p:nvSpPr>
        <p:spPr>
          <a:xfrm>
            <a:off x="0" y="1256859"/>
            <a:ext cx="12192000" cy="1031130"/>
          </a:xfrm>
        </p:spPr>
        <p:txBody>
          <a:bodyPr vert="horz" lIns="0" tIns="45720" rIns="91440" bIns="45720" rtlCol="0" anchor="t">
            <a:normAutofit/>
          </a:bodyPr>
          <a:lstStyle/>
          <a:p>
            <a:r>
              <a:rPr lang="en-US" sz="1800">
                <a:latin typeface="Palatino Linotype"/>
                <a:hlinkClick r:id="rId3"/>
              </a:rPr>
              <a:t>Office of Assessments Website</a:t>
            </a:r>
            <a:endParaRPr lang="en-US" sz="1800">
              <a:latin typeface="Palatino Linotype"/>
            </a:endParaRPr>
          </a:p>
          <a:p>
            <a:r>
              <a:rPr lang="en-US" sz="1800">
                <a:latin typeface="Palatino Linotype"/>
                <a:hlinkClick r:id="rId4"/>
              </a:rPr>
              <a:t>assessment@doe.nj.gov</a:t>
            </a:r>
            <a:endParaRPr lang="en-US" sz="1800">
              <a:latin typeface="Palatino Linotype"/>
            </a:endParaRPr>
          </a:p>
        </p:txBody>
      </p:sp>
      <p:sp>
        <p:nvSpPr>
          <p:cNvPr id="20" name="contact info">
            <a:extLst>
              <a:ext uri="{FF2B5EF4-FFF2-40B4-BE49-F238E27FC236}">
                <a16:creationId xmlns:a16="http://schemas.microsoft.com/office/drawing/2014/main" id="{ACF9ECBB-DEA9-4ED4-A2DA-7517CD788761}"/>
              </a:ext>
            </a:extLst>
          </p:cNvPr>
          <p:cNvSpPr>
            <a:spLocks noGrp="1"/>
          </p:cNvSpPr>
          <p:nvPr>
            <p:ph idx="13"/>
          </p:nvPr>
        </p:nvSpPr>
        <p:spPr>
          <a:xfrm>
            <a:off x="271221" y="2081345"/>
            <a:ext cx="11649559" cy="1950794"/>
          </a:xfrm>
        </p:spPr>
        <p:txBody>
          <a:bodyPr vert="horz" lIns="0" tIns="45720" rIns="0" bIns="45720" rtlCol="0" anchor="t">
            <a:noAutofit/>
          </a:bodyPr>
          <a:lstStyle/>
          <a:p>
            <a:r>
              <a:rPr lang="en-US" sz="1800">
                <a:latin typeface="Palatino Linotype"/>
              </a:rPr>
              <a:t>Pearson's technical support team is available to support districts prior to, during, and after the assessment administration window. District Test and Technology Coordinators may contact the NJSLA/NJGPA helpdesk at any time for support. </a:t>
            </a:r>
          </a:p>
          <a:p>
            <a:r>
              <a:rPr lang="en-US" sz="1800">
                <a:latin typeface="Palatino Linotype"/>
                <a:hlinkClick r:id="rId5"/>
              </a:rPr>
              <a:t>Pearson Customer Support</a:t>
            </a:r>
            <a:endParaRPr lang="en-US" sz="1800">
              <a:latin typeface="Palatino Linotype"/>
            </a:endParaRPr>
          </a:p>
          <a:p>
            <a:r>
              <a:rPr lang="en-US" sz="1800">
                <a:latin typeface="Palatino Linotype"/>
              </a:rPr>
              <a:t>(888) 705-9416</a:t>
            </a:r>
            <a:endParaRPr lang="en-US" sz="1800"/>
          </a:p>
        </p:txBody>
      </p:sp>
      <p:sp>
        <p:nvSpPr>
          <p:cNvPr id="13" name="follow us">
            <a:extLst>
              <a:ext uri="{FF2B5EF4-FFF2-40B4-BE49-F238E27FC236}">
                <a16:creationId xmlns:a16="http://schemas.microsoft.com/office/drawing/2014/main" id="{77A7B8E1-EB02-481A-BD3A-59EA2A8BC5B0}"/>
              </a:ext>
            </a:extLst>
          </p:cNvPr>
          <p:cNvSpPr>
            <a:spLocks noGrp="1"/>
          </p:cNvSpPr>
          <p:nvPr>
            <p:ph idx="14"/>
          </p:nvPr>
        </p:nvSpPr>
        <p:spPr>
          <a:xfrm>
            <a:off x="0" y="4031119"/>
            <a:ext cx="12192000" cy="640081"/>
          </a:xfrm>
        </p:spPr>
        <p:txBody>
          <a:bodyPr vert="horz" lIns="0" tIns="45720" rIns="0" bIns="45720" rtlCol="0" anchor="t">
            <a:normAutofit/>
          </a:bodyPr>
          <a:lstStyle/>
          <a:p>
            <a:pPr>
              <a:spcBef>
                <a:spcPts val="0"/>
              </a:spcBef>
              <a:spcAft>
                <a:spcPts val="0"/>
              </a:spcAft>
            </a:pPr>
            <a:r>
              <a:rPr lang="en-US" sz="1800">
                <a:latin typeface="Palatino Linotype"/>
              </a:rPr>
              <a:t>Follow Us!</a:t>
            </a:r>
          </a:p>
        </p:txBody>
      </p:sp>
      <p:sp>
        <p:nvSpPr>
          <p:cNvPr id="14" name="Facebook">
            <a:extLst>
              <a:ext uri="{FF2B5EF4-FFF2-40B4-BE49-F238E27FC236}">
                <a16:creationId xmlns:a16="http://schemas.microsoft.com/office/drawing/2014/main" id="{0CBEF407-C3B6-4B85-8243-D0BA28E5B79E}"/>
              </a:ext>
            </a:extLst>
          </p:cNvPr>
          <p:cNvSpPr>
            <a:spLocks noGrp="1"/>
          </p:cNvSpPr>
          <p:nvPr>
            <p:ph type="body" sz="quarter" idx="15"/>
          </p:nvPr>
        </p:nvSpPr>
        <p:spPr/>
        <p:txBody>
          <a:bodyPr/>
          <a:lstStyle/>
          <a:p>
            <a:r>
              <a:rPr lang="en-US">
                <a:solidFill>
                  <a:srgbClr val="0000FF"/>
                </a:solidFill>
                <a:hlinkClick r:id="rId6">
                  <a:extLst>
                    <a:ext uri="{A12FA001-AC4F-418D-AE19-62706E023703}">
                      <ahyp:hlinkClr xmlns:ahyp="http://schemas.microsoft.com/office/drawing/2018/hyperlinkcolor" val="tx"/>
                    </a:ext>
                  </a:extLst>
                </a:hlinkClick>
              </a:rPr>
              <a:t>Facebook: </a:t>
            </a:r>
            <a:br>
              <a:rPr lang="en-US">
                <a:solidFill>
                  <a:srgbClr val="0000FF"/>
                </a:solidFill>
                <a:hlinkClick r:id="rId6">
                  <a:extLst>
                    <a:ext uri="{A12FA001-AC4F-418D-AE19-62706E023703}">
                      <ahyp:hlinkClr xmlns:ahyp="http://schemas.microsoft.com/office/drawing/2018/hyperlinkcolor" val="tx"/>
                    </a:ext>
                  </a:extLst>
                </a:hlinkClick>
              </a:rPr>
            </a:br>
            <a:r>
              <a:rPr lang="en-US">
                <a:solidFill>
                  <a:srgbClr val="0000FF"/>
                </a:solidFill>
                <a:hlinkClick r:id="rId6">
                  <a:extLst>
                    <a:ext uri="{A12FA001-AC4F-418D-AE19-62706E023703}">
                      <ahyp:hlinkClr xmlns:ahyp="http://schemas.microsoft.com/office/drawing/2018/hyperlinkcolor" val="tx"/>
                    </a:ext>
                  </a:extLst>
                </a:hlinkClick>
              </a:rPr>
              <a:t>@njdeptofed</a:t>
            </a:r>
            <a:endParaRPr lang="en-US">
              <a:solidFill>
                <a:srgbClr val="0000FF"/>
              </a:solidFill>
            </a:endParaRPr>
          </a:p>
        </p:txBody>
      </p:sp>
      <p:sp>
        <p:nvSpPr>
          <p:cNvPr id="15" name="Twitter">
            <a:extLst>
              <a:ext uri="{FF2B5EF4-FFF2-40B4-BE49-F238E27FC236}">
                <a16:creationId xmlns:a16="http://schemas.microsoft.com/office/drawing/2014/main" id="{1A8F26DE-B75D-4EBE-A8B0-CF0F3A1FBE08}"/>
              </a:ext>
            </a:extLst>
          </p:cNvPr>
          <p:cNvSpPr>
            <a:spLocks noGrp="1"/>
          </p:cNvSpPr>
          <p:nvPr>
            <p:ph type="body" sz="quarter" idx="16"/>
          </p:nvPr>
        </p:nvSpPr>
        <p:spPr/>
        <p:txBody>
          <a:bodyPr/>
          <a:lstStyle/>
          <a:p>
            <a:pPr marL="0" indent="0">
              <a:buNone/>
            </a:pPr>
            <a:r>
              <a:rPr lang="en-US">
                <a:solidFill>
                  <a:srgbClr val="0000FF"/>
                </a:solidFill>
                <a:hlinkClick r:id="rId7">
                  <a:extLst>
                    <a:ext uri="{A12FA001-AC4F-418D-AE19-62706E023703}">
                      <ahyp:hlinkClr xmlns:ahyp="http://schemas.microsoft.com/office/drawing/2018/hyperlinkcolor" val="tx"/>
                    </a:ext>
                  </a:extLst>
                </a:hlinkClick>
              </a:rPr>
              <a:t>Twitter: @NewJerseyDOE</a:t>
            </a:r>
            <a:endParaRPr lang="en-US">
              <a:solidFill>
                <a:srgbClr val="0000FF"/>
              </a:solidFill>
            </a:endParaRPr>
          </a:p>
        </p:txBody>
      </p:sp>
      <p:sp>
        <p:nvSpPr>
          <p:cNvPr id="16" name="Instagram">
            <a:extLst>
              <a:ext uri="{FF2B5EF4-FFF2-40B4-BE49-F238E27FC236}">
                <a16:creationId xmlns:a16="http://schemas.microsoft.com/office/drawing/2014/main" id="{58F04EFC-1539-4C41-9563-96A4CBC2B19F}"/>
              </a:ext>
            </a:extLst>
          </p:cNvPr>
          <p:cNvSpPr>
            <a:spLocks noGrp="1"/>
          </p:cNvSpPr>
          <p:nvPr>
            <p:ph type="body" sz="quarter" idx="17"/>
          </p:nvPr>
        </p:nvSpPr>
        <p:spPr/>
        <p:txBody>
          <a:bodyPr/>
          <a:lstStyle/>
          <a:p>
            <a:r>
              <a:rPr lang="en-US">
                <a:solidFill>
                  <a:srgbClr val="0000FF"/>
                </a:solidFill>
                <a:hlinkClick r:id="rId8">
                  <a:extLst>
                    <a:ext uri="{A12FA001-AC4F-418D-AE19-62706E023703}">
                      <ahyp:hlinkClr xmlns:ahyp="http://schemas.microsoft.com/office/drawing/2018/hyperlinkcolor" val="tx"/>
                    </a:ext>
                  </a:extLst>
                </a:hlinkClick>
              </a:rPr>
              <a:t>Instagram: </a:t>
            </a:r>
            <a:br>
              <a:rPr lang="en-US">
                <a:solidFill>
                  <a:srgbClr val="0000FF"/>
                </a:solidFill>
                <a:hlinkClick r:id="rId8">
                  <a:extLst>
                    <a:ext uri="{A12FA001-AC4F-418D-AE19-62706E023703}">
                      <ahyp:hlinkClr xmlns:ahyp="http://schemas.microsoft.com/office/drawing/2018/hyperlinkcolor" val="tx"/>
                    </a:ext>
                  </a:extLst>
                </a:hlinkClick>
              </a:rPr>
            </a:br>
            <a:r>
              <a:rPr lang="en-US">
                <a:solidFill>
                  <a:srgbClr val="0000FF"/>
                </a:solidFill>
                <a:hlinkClick r:id="rId8">
                  <a:extLst>
                    <a:ext uri="{A12FA001-AC4F-418D-AE19-62706E023703}">
                      <ahyp:hlinkClr xmlns:ahyp="http://schemas.microsoft.com/office/drawing/2018/hyperlinkcolor" val="tx"/>
                    </a:ext>
                  </a:extLst>
                </a:hlinkClick>
              </a:rPr>
              <a:t>@NewJerseyDoe</a:t>
            </a:r>
            <a:endParaRPr lang="en-US">
              <a:solidFill>
                <a:srgbClr val="0000FF"/>
              </a:solidFill>
            </a:endParaRPr>
          </a:p>
        </p:txBody>
      </p:sp>
      <p:sp>
        <p:nvSpPr>
          <p:cNvPr id="3" name="Slide Number Placeholder 2">
            <a:extLst>
              <a:ext uri="{FF2B5EF4-FFF2-40B4-BE49-F238E27FC236}">
                <a16:creationId xmlns:a16="http://schemas.microsoft.com/office/drawing/2014/main" id="{AE8D4652-E94E-4A7A-B0B8-A0E34EB23825}"/>
              </a:ext>
            </a:extLst>
          </p:cNvPr>
          <p:cNvSpPr>
            <a:spLocks noGrp="1"/>
          </p:cNvSpPr>
          <p:nvPr>
            <p:ph type="sldNum" sz="quarter" idx="12"/>
          </p:nvPr>
        </p:nvSpPr>
        <p:spPr/>
        <p:txBody>
          <a:bodyPr/>
          <a:lstStyle/>
          <a:p>
            <a:fld id="{A3D1C70C-36A2-44FC-A083-98959550CFF4}" type="slidenum">
              <a:rPr lang="en-US" smtClean="0"/>
              <a:t>76</a:t>
            </a:fld>
            <a:endParaRPr lang="en-US"/>
          </a:p>
        </p:txBody>
      </p:sp>
    </p:spTree>
    <p:extLst>
      <p:ext uri="{BB962C8B-B14F-4D97-AF65-F5344CB8AC3E}">
        <p14:creationId xmlns:p14="http://schemas.microsoft.com/office/powerpoint/2010/main" val="1153922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p:txBody>
          <a:bodyPr/>
          <a:lstStyle/>
          <a:p>
            <a:r>
              <a:rPr lang="en-US">
                <a:solidFill>
                  <a:srgbClr val="1F497D"/>
                </a:solidFill>
                <a:latin typeface="Palatino Linotype"/>
              </a:rPr>
              <a:t>TestNav Overview (2 of 3)</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a:xfrm>
            <a:off x="171451" y="1222375"/>
            <a:ext cx="11928844" cy="4803775"/>
          </a:xfrm>
        </p:spPr>
        <p:txBody>
          <a:bodyPr vert="horz" lIns="91440" tIns="45720" rIns="822960" bIns="45720" rtlCol="0" anchor="t">
            <a:noAutofit/>
          </a:bodyPr>
          <a:lstStyle/>
          <a:p>
            <a:r>
              <a:rPr lang="en-US" sz="2200">
                <a:latin typeface="Palatino Linotype"/>
              </a:rPr>
              <a:t>Identical student login experience on all testing devices.</a:t>
            </a:r>
            <a:endParaRPr lang="en-US" sz="2200"/>
          </a:p>
          <a:p>
            <a:r>
              <a:rPr lang="en-US" sz="2200">
                <a:latin typeface="Palatino Linotype"/>
              </a:rPr>
              <a:t>Compatible with touchscreen devices.</a:t>
            </a:r>
            <a:endParaRPr lang="en-US" sz="2200"/>
          </a:p>
          <a:p>
            <a:r>
              <a:rPr lang="en-US" sz="2200">
                <a:latin typeface="Palatino Linotype"/>
              </a:rPr>
              <a:t>For supported operating systems, review </a:t>
            </a:r>
            <a:r>
              <a:rPr lang="en-US" sz="2200">
                <a:latin typeface="Palatino Linotype"/>
                <a:hlinkClick r:id="rId3"/>
              </a:rPr>
              <a:t>TestNav System Requirements</a:t>
            </a:r>
            <a:r>
              <a:rPr lang="en-US" sz="2200">
                <a:latin typeface="Palatino Linotype"/>
              </a:rPr>
              <a:t>.</a:t>
            </a:r>
            <a:endParaRPr lang="en-US" sz="2200"/>
          </a:p>
          <a:p>
            <a:r>
              <a:rPr lang="en-US" sz="2200">
                <a:latin typeface="Palatino Linotype"/>
              </a:rPr>
              <a:t>The TestNav Desktop App is compatible with Assistive Technology (AT).</a:t>
            </a:r>
            <a:endParaRPr lang="en-US" sz="2200"/>
          </a:p>
          <a:p>
            <a:r>
              <a:rPr lang="en-US" sz="2200">
                <a:latin typeface="Palatino Linotype"/>
              </a:rPr>
              <a:t>Always test for AT compatibility by completing an Infrastructure Trial.</a:t>
            </a:r>
            <a:endParaRPr lang="en-US" sz="2200"/>
          </a:p>
          <a:p>
            <a:r>
              <a:rPr lang="en-US" sz="2200">
                <a:latin typeface="Palatino Linotype"/>
              </a:rPr>
              <a:t>Review the </a:t>
            </a:r>
            <a:r>
              <a:rPr lang="en-US" sz="2200" i="1">
                <a:latin typeface="Palatino Linotype"/>
              </a:rPr>
              <a:t>Assistive Technology Guidelines </a:t>
            </a:r>
            <a:r>
              <a:rPr lang="en-US" sz="2200">
                <a:latin typeface="Palatino Linotype"/>
              </a:rPr>
              <a:t>located on the </a:t>
            </a:r>
            <a:r>
              <a:rPr lang="en-US" sz="2200">
                <a:latin typeface="Palatino Linotype"/>
                <a:hlinkClick r:id="rId4"/>
              </a:rPr>
              <a:t>New Jersey Assessment Resource Center</a:t>
            </a:r>
            <a:r>
              <a:rPr lang="en-US" sz="2200">
                <a:latin typeface="Palatino Linotype"/>
              </a:rPr>
              <a:t> located under</a:t>
            </a:r>
            <a:r>
              <a:rPr lang="en-US" sz="2200" b="1">
                <a:latin typeface="Palatino Linotype"/>
              </a:rPr>
              <a:t> Educator Resources &gt; Test Administration Resources &gt; Accessibility Features and Accommodations</a:t>
            </a:r>
            <a:r>
              <a:rPr lang="en-US" sz="2400" b="1">
                <a:latin typeface="Palatino Linotype"/>
              </a:rPr>
              <a:t> (AF&amp;A) Resources</a:t>
            </a:r>
            <a:endParaRPr lang="en-US" sz="2400" b="1"/>
          </a:p>
        </p:txBody>
      </p:sp>
      <p:sp>
        <p:nvSpPr>
          <p:cNvPr id="4" name="Slide Number Placeholder 3">
            <a:extLst>
              <a:ext uri="{FF2B5EF4-FFF2-40B4-BE49-F238E27FC236}">
                <a16:creationId xmlns:a16="http://schemas.microsoft.com/office/drawing/2014/main" id="{11605899-9DE7-4D31-9B2C-4880E4B30C47}"/>
              </a:ext>
            </a:extLst>
          </p:cNvPr>
          <p:cNvSpPr>
            <a:spLocks noGrp="1"/>
          </p:cNvSpPr>
          <p:nvPr>
            <p:ph type="sldNum" sz="quarter" idx="10"/>
          </p:nvPr>
        </p:nvSpPr>
        <p:spPr/>
        <p:txBody>
          <a:bodyPr/>
          <a:lstStyle/>
          <a:p>
            <a:fld id="{A3D1C70C-36A2-44FC-A083-98959550CFF4}" type="slidenum">
              <a:rPr lang="en-US" smtClean="0"/>
              <a:pPr/>
              <a:t>8</a:t>
            </a:fld>
            <a:endParaRPr lang="en-US"/>
          </a:p>
        </p:txBody>
      </p:sp>
    </p:spTree>
    <p:extLst>
      <p:ext uri="{BB962C8B-B14F-4D97-AF65-F5344CB8AC3E}">
        <p14:creationId xmlns:p14="http://schemas.microsoft.com/office/powerpoint/2010/main" val="1281907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p:txBody>
          <a:bodyPr/>
          <a:lstStyle/>
          <a:p>
            <a:r>
              <a:rPr lang="en-US">
                <a:solidFill>
                  <a:srgbClr val="1F497D"/>
                </a:solidFill>
                <a:latin typeface="Palatino Linotype"/>
              </a:rPr>
              <a:t>TestNav Overview (3 of 3)</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a:xfrm>
            <a:off x="171451" y="1082985"/>
            <a:ext cx="11849100" cy="4943165"/>
          </a:xfrm>
        </p:spPr>
        <p:txBody>
          <a:bodyPr vert="horz" lIns="91440" tIns="45720" rIns="822960" bIns="45720" rtlCol="0" anchor="t">
            <a:noAutofit/>
          </a:bodyPr>
          <a:lstStyle/>
          <a:p>
            <a:r>
              <a:rPr lang="en-US" sz="2400">
                <a:latin typeface="Palatino Linotype"/>
              </a:rPr>
              <a:t>Do </a:t>
            </a:r>
            <a:r>
              <a:rPr lang="en-US" sz="2400" b="1">
                <a:latin typeface="Palatino Linotype"/>
              </a:rPr>
              <a:t>not</a:t>
            </a:r>
            <a:r>
              <a:rPr lang="en-US" sz="2400">
                <a:latin typeface="Palatino Linotype"/>
              </a:rPr>
              <a:t> make unnecessary changes to the technology environment after preparations for testing are complete. </a:t>
            </a:r>
            <a:endParaRPr lang="en-US"/>
          </a:p>
          <a:p>
            <a:r>
              <a:rPr lang="en-US" sz="2400">
                <a:latin typeface="Palatino Linotype"/>
              </a:rPr>
              <a:t>Confirm that all applications other than TestNav are closed or disabled on the student testing device on days of testing. </a:t>
            </a:r>
            <a:endParaRPr lang="en-US" sz="2400"/>
          </a:p>
          <a:p>
            <a:r>
              <a:rPr lang="en-US" sz="2400">
                <a:latin typeface="Palatino Linotype"/>
              </a:rPr>
              <a:t>TestNav automatically blocks students from logging in when the software detects that other applications are running on the testing device. </a:t>
            </a:r>
            <a:endParaRPr lang="en-US" sz="2400"/>
          </a:p>
          <a:p>
            <a:r>
              <a:rPr lang="en-US" sz="2400">
                <a:latin typeface="Palatino Linotype"/>
              </a:rPr>
              <a:t>Some background applications running on desktop virtualization/thin client technology may prevent TestNav from opening. Prior to student testing, consider comparing the performance between virtual and non-virtual environments. </a:t>
            </a:r>
            <a:endParaRPr lang="en-US" sz="2400"/>
          </a:p>
        </p:txBody>
      </p:sp>
      <p:sp>
        <p:nvSpPr>
          <p:cNvPr id="4" name="Slide Number Placeholder 3">
            <a:extLst>
              <a:ext uri="{FF2B5EF4-FFF2-40B4-BE49-F238E27FC236}">
                <a16:creationId xmlns:a16="http://schemas.microsoft.com/office/drawing/2014/main" id="{8FBD7584-3757-4942-BF7E-75E6108F439A}"/>
              </a:ext>
            </a:extLst>
          </p:cNvPr>
          <p:cNvSpPr>
            <a:spLocks noGrp="1"/>
          </p:cNvSpPr>
          <p:nvPr>
            <p:ph type="sldNum" sz="quarter" idx="10"/>
          </p:nvPr>
        </p:nvSpPr>
        <p:spPr/>
        <p:txBody>
          <a:bodyPr/>
          <a:lstStyle/>
          <a:p>
            <a:fld id="{A3D1C70C-36A2-44FC-A083-98959550CFF4}" type="slidenum">
              <a:rPr lang="en-US" smtClean="0"/>
              <a:pPr/>
              <a:t>9</a:t>
            </a:fld>
            <a:endParaRPr lang="en-US"/>
          </a:p>
        </p:txBody>
      </p:sp>
    </p:spTree>
    <p:extLst>
      <p:ext uri="{BB962C8B-B14F-4D97-AF65-F5344CB8AC3E}">
        <p14:creationId xmlns:p14="http://schemas.microsoft.com/office/powerpoint/2010/main" val="175377858"/>
      </p:ext>
    </p:extLst>
  </p:cSld>
  <p:clrMapOvr>
    <a:masterClrMapping/>
  </p:clrMapOvr>
</p:sld>
</file>

<file path=ppt/theme/theme1.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ring 22 DTC Training Technology_Draft" id="{8DF68BF8-4E87-4AF1-A075-333E11C51129}" vid="{B60D3AF9-82B1-494B-947C-F676A71A6EC6}"/>
    </a:ext>
  </a:extLst>
</a:theme>
</file>

<file path=ppt/theme/theme2.xml><?xml version="1.0" encoding="utf-8"?>
<a:theme xmlns:a="http://schemas.openxmlformats.org/drawingml/2006/main" name="1_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  Read-Only" id="{F1071582-1227-4C49-AC96-858AB62833EF}" vid="{940F3549-2D16-4DD1-BA3B-6DE47A5F5372}"/>
    </a:ext>
  </a:extLst>
</a:theme>
</file>

<file path=ppt/theme/theme3.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ring 22 DTC Training Technology_Draft" id="{8DF68BF8-4E87-4AF1-A075-333E11C51129}" vid="{8EA0C61F-CD90-405A-9731-E51DBD5348CB}"/>
    </a:ext>
  </a:extLst>
</a:theme>
</file>

<file path=ppt/theme/theme4.xml><?xml version="1.0" encoding="utf-8"?>
<a:theme xmlns:a="http://schemas.openxmlformats.org/drawingml/2006/main" name="1_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  Read-Only" id="{F1071582-1227-4C49-AC96-858AB62833EF}" vid="{E392E703-E501-4220-BDFF-9162DA114A45}"/>
    </a:ext>
  </a:extLst>
</a:theme>
</file>

<file path=ppt/theme/theme5.xml><?xml version="1.0" encoding="utf-8"?>
<a:theme xmlns:a="http://schemas.openxmlformats.org/drawingml/2006/main" name="1_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  Read-Only" id="{F1071582-1227-4C49-AC96-858AB62833EF}" vid="{0004A9F1-600A-4E29-8248-18A15698C00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24C37DC6888604FBE624C8711B8619C" ma:contentTypeVersion="22" ma:contentTypeDescription="Create a new document." ma:contentTypeScope="" ma:versionID="4b15d09ae11fb1d949981adc34a9278d">
  <xsd:schema xmlns:xsd="http://www.w3.org/2001/XMLSchema" xmlns:xs="http://www.w3.org/2001/XMLSchema" xmlns:p="http://schemas.microsoft.com/office/2006/metadata/properties" xmlns:ns1="http://schemas.microsoft.com/sharepoint/v3" xmlns:ns2="15ebe88e-7bda-4304-bde2-f2b889566e4a" xmlns:ns3="8089b851-2d40-4043-a4c6-e46a55c68222" targetNamespace="http://schemas.microsoft.com/office/2006/metadata/properties" ma:root="true" ma:fieldsID="9bdc81adfa484cd72bb5fd1333a7438e" ns1:_="" ns2:_="" ns3:_="">
    <xsd:import namespace="http://schemas.microsoft.com/sharepoint/v3"/>
    <xsd:import namespace="15ebe88e-7bda-4304-bde2-f2b889566e4a"/>
    <xsd:import namespace="8089b851-2d40-4043-a4c6-e46a55c682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ServiceAutoKeyPoints" minOccurs="0"/>
                <xsd:element ref="ns2:MediaServiceKeyPoints" minOccurs="0"/>
                <xsd:element ref="ns2:Notes_x003a_"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ReviewStatus" minOccurs="0"/>
                <xsd:element ref="ns2:_Flow_SignoffStatu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ebe88e-7bda-4304-bde2-f2b889566e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Notes_x003a_" ma:index="16" nillable="true" ma:displayName="Notes:" ma:format="Dropdown" ma:internalName="Notes_x003a_">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ReviewStatus" ma:index="22" nillable="true" ma:displayName="Review Status" ma:format="Dropdown" ma:internalName="ReviewStatus">
      <xsd:simpleType>
        <xsd:union memberTypes="dms:Text">
          <xsd:simpleType>
            <xsd:restriction base="dms:Choice">
              <xsd:enumeration value="In Review: GEG"/>
              <xsd:enumeration value="In Review: DP"/>
              <xsd:enumeration value="In Review: LE"/>
              <xsd:enumeration value="In Review: LH"/>
              <xsd:enumeration value="Ready to Publish"/>
            </xsd:restriction>
          </xsd:simpleType>
        </xsd:union>
      </xsd:simpleType>
    </xsd:element>
    <xsd:element name="_Flow_SignoffStatus" ma:index="23" nillable="true" ma:displayName="Sign-off status" ma:internalName="Sign_x002d_off_x0020_status">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e8829e9b-2c9c-4724-8f43-688495af2fc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89b851-2d40-4043-a4c6-e46a55c682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e5c5a242-7e7d-493e-a241-2a9f10ad3cb3}" ma:internalName="TaxCatchAll" ma:showField="CatchAllData" ma:web="8089b851-2d40-4043-a4c6-e46a55c682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ReviewStatus xmlns="15ebe88e-7bda-4304-bde2-f2b889566e4a" xsi:nil="true"/>
    <_ip_UnifiedCompliancePolicyProperties xmlns="http://schemas.microsoft.com/sharepoint/v3" xsi:nil="true"/>
    <lcf76f155ced4ddcb4097134ff3c332f xmlns="15ebe88e-7bda-4304-bde2-f2b889566e4a">
      <Terms xmlns="http://schemas.microsoft.com/office/infopath/2007/PartnerControls"/>
    </lcf76f155ced4ddcb4097134ff3c332f>
    <Notes_x003a_ xmlns="15ebe88e-7bda-4304-bde2-f2b889566e4a" xsi:nil="true"/>
    <_Flow_SignoffStatus xmlns="15ebe88e-7bda-4304-bde2-f2b889566e4a" xsi:nil="true"/>
    <TaxCatchAll xmlns="8089b851-2d40-4043-a4c6-e46a55c68222" xsi:nil="true"/>
  </documentManagement>
</p:properties>
</file>

<file path=customXml/itemProps1.xml><?xml version="1.0" encoding="utf-8"?>
<ds:datastoreItem xmlns:ds="http://schemas.openxmlformats.org/officeDocument/2006/customXml" ds:itemID="{E560B3FF-2068-499B-9767-95DF9A87F257}">
  <ds:schemaRefs>
    <ds:schemaRef ds:uri="http://schemas.microsoft.com/sharepoint/v3/contenttype/forms"/>
  </ds:schemaRefs>
</ds:datastoreItem>
</file>

<file path=customXml/itemProps2.xml><?xml version="1.0" encoding="utf-8"?>
<ds:datastoreItem xmlns:ds="http://schemas.openxmlformats.org/officeDocument/2006/customXml" ds:itemID="{9FB906DB-5137-4F5C-9C0B-CEB2EB9F05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5ebe88e-7bda-4304-bde2-f2b889566e4a"/>
    <ds:schemaRef ds:uri="8089b851-2d40-4043-a4c6-e46a55c682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097FBA-2DE0-49C9-BE89-0644F9D3F1E5}">
  <ds:schemaRefs>
    <ds:schemaRef ds:uri="15ebe88e-7bda-4304-bde2-f2b889566e4a"/>
    <ds:schemaRef ds:uri="http://schemas.microsoft.com/office/2006/documentManagement/types"/>
    <ds:schemaRef ds:uri="http://purl.org/dc/elements/1.1/"/>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8089b851-2d40-4043-a4c6-e46a55c68222"/>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Spring 22 DTC Training Technology_Draft</Template>
  <TotalTime>8</TotalTime>
  <Words>7245</Words>
  <Application>Microsoft Office PowerPoint</Application>
  <PresentationFormat>Widescreen</PresentationFormat>
  <Paragraphs>640</Paragraphs>
  <Slides>76</Slides>
  <Notes>76</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76</vt:i4>
      </vt:variant>
    </vt:vector>
  </HeadingPairs>
  <TitlesOfParts>
    <vt:vector size="86" baseType="lpstr">
      <vt:lpstr>Arial</vt:lpstr>
      <vt:lpstr>Calibri</vt:lpstr>
      <vt:lpstr>Open Sans</vt:lpstr>
      <vt:lpstr>Palatino Linotype</vt:lpstr>
      <vt:lpstr>Relative Book</vt:lpstr>
      <vt:lpstr>NDJOE_Main</vt:lpstr>
      <vt:lpstr>1_NDJOE_Main</vt:lpstr>
      <vt:lpstr>NJDOE_TitleSlide</vt:lpstr>
      <vt:lpstr>1_NJDOE_TitleSlide</vt:lpstr>
      <vt:lpstr>1_NJDOE_SectionTitle</vt:lpstr>
      <vt:lpstr>Spring 2024 District Test and District Technology Coordinator Training  Part II - Technology</vt:lpstr>
      <vt:lpstr>Technology Overview, Planning &amp; Setup</vt:lpstr>
      <vt:lpstr>Systems</vt:lpstr>
      <vt:lpstr>Technology Planning Tasks</vt:lpstr>
      <vt:lpstr>Changes to Technical Requirements</vt:lpstr>
      <vt:lpstr>TestNav - Prepare for 2023-2024 School Year </vt:lpstr>
      <vt:lpstr>TestNav Overview (1 of 3)</vt:lpstr>
      <vt:lpstr>TestNav Overview (2 of 3)</vt:lpstr>
      <vt:lpstr>TestNav Overview (3 of 3)</vt:lpstr>
      <vt:lpstr>Proctor Cache</vt:lpstr>
      <vt:lpstr>Infrastructure Trial (1 of 3)</vt:lpstr>
      <vt:lpstr>Infrastructure Trial (2 of 3)</vt:lpstr>
      <vt:lpstr>Infrastructure Trial (3 of 3)</vt:lpstr>
      <vt:lpstr>Practice Tests</vt:lpstr>
      <vt:lpstr>PearsonAccessnext Overview and User Accounts</vt:lpstr>
      <vt:lpstr>PearsonAccessnext (1 of 2) </vt:lpstr>
      <vt:lpstr>PearsonAccessnext (2 of 2)</vt:lpstr>
      <vt:lpstr>User Management (1 of 6) </vt:lpstr>
      <vt:lpstr>User Management (2 of 6) </vt:lpstr>
      <vt:lpstr>User Management (3 of 6) </vt:lpstr>
      <vt:lpstr>User Management (4 of 6) </vt:lpstr>
      <vt:lpstr>User Management (5 of 6) </vt:lpstr>
      <vt:lpstr>User Management (6 of 6) </vt:lpstr>
      <vt:lpstr>Student Data Management</vt:lpstr>
      <vt:lpstr>Student Data Structure in PAN</vt:lpstr>
      <vt:lpstr>Administration Scopes in PAN</vt:lpstr>
      <vt:lpstr>Student Data</vt:lpstr>
      <vt:lpstr>Paper Testing</vt:lpstr>
      <vt:lpstr>Student Data Management in PAN – Paper Testing (1 of 3)</vt:lpstr>
      <vt:lpstr>Student Data Management in PAN – Paper Testing (2 of 3)</vt:lpstr>
      <vt:lpstr>Student Data Management in PAN – Paper Testing (3 of 3)</vt:lpstr>
      <vt:lpstr>Materials</vt:lpstr>
      <vt:lpstr>Student Data Management: Making Updates</vt:lpstr>
      <vt:lpstr>Student Data Management: SR/PNP</vt:lpstr>
      <vt:lpstr>Student Data Management: SR/PNP Import</vt:lpstr>
      <vt:lpstr>Operational Reports</vt:lpstr>
      <vt:lpstr>Verify Student Registration</vt:lpstr>
      <vt:lpstr>Verify PNP Assignment</vt:lpstr>
      <vt:lpstr>Student Data Management: PNP Updates</vt:lpstr>
      <vt:lpstr>Student Data Management: Transfers (1 of 2)</vt:lpstr>
      <vt:lpstr>Student Data Management: Transfers (2 of 2)</vt:lpstr>
      <vt:lpstr>Online Test Management</vt:lpstr>
      <vt:lpstr>Online Test Management Overview</vt:lpstr>
      <vt:lpstr>Test Management </vt:lpstr>
      <vt:lpstr>Online Test Management: Session Setup (1 of 2)</vt:lpstr>
      <vt:lpstr>Online Test Management: Session Setup (2 of 2)</vt:lpstr>
      <vt:lpstr>Online Test Management: Sessions</vt:lpstr>
      <vt:lpstr>Online Test Management: Print Test Tickets</vt:lpstr>
      <vt:lpstr>Online Test Management: Print All Test Tickets for a Student</vt:lpstr>
      <vt:lpstr>Online Test Management: Operational Reports</vt:lpstr>
      <vt:lpstr>Online Test Management: Accommodation Indicators</vt:lpstr>
      <vt:lpstr>Online Test Management: Session Statuses</vt:lpstr>
      <vt:lpstr>Online Test Management: Prepare Sessions</vt:lpstr>
      <vt:lpstr>Online Test Management: Start Sessions</vt:lpstr>
      <vt:lpstr>Online Test Management: Unlock Units</vt:lpstr>
      <vt:lpstr>Online Test Management: Test Unit Statuses</vt:lpstr>
      <vt:lpstr>Online Test Management: Monitor Progress</vt:lpstr>
      <vt:lpstr>Online Test Management: Student Test Monitoring Dashboard (1 of 2)</vt:lpstr>
      <vt:lpstr>Online Test Management: Student Test Monitoring Dashboard (2 of 2)</vt:lpstr>
      <vt:lpstr>Online Test Management: Make-up Sessions</vt:lpstr>
      <vt:lpstr>Online Test Management: Troubleshooting</vt:lpstr>
      <vt:lpstr>Post-Test Management</vt:lpstr>
      <vt:lpstr>Post-Test Management Overview</vt:lpstr>
      <vt:lpstr>Remove Unconsumed Tests from Sessions</vt:lpstr>
      <vt:lpstr>Mark Tests Complete</vt:lpstr>
      <vt:lpstr>Stop Sessions</vt:lpstr>
      <vt:lpstr>Student Data Management: STU Import</vt:lpstr>
      <vt:lpstr>Online Test Management: Accountable Organization </vt:lpstr>
      <vt:lpstr>Operational Reports: Verify Accountable Organizations (1 of 3)</vt:lpstr>
      <vt:lpstr>Operational Reports: Verify Accountable Organizations (2 of 3)</vt:lpstr>
      <vt:lpstr>Operational Reports: Verify Accountable Organizations (3 of 3)</vt:lpstr>
      <vt:lpstr>Operational Report: Resolve Duplicate Valid Attempts within a Content Area</vt:lpstr>
      <vt:lpstr>Student Data Management: Not Tested Flag</vt:lpstr>
      <vt:lpstr>Student Data Management: Void Test Flag</vt:lpstr>
      <vt:lpstr>Resolve Critical Warnings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2024 District Test and Technology Coordinator Training  Part II - Technology</dc:title>
  <dc:creator>New Jersey Department of Education</dc:creator>
  <cp:lastModifiedBy>Michael Biederman</cp:lastModifiedBy>
  <cp:revision>5</cp:revision>
  <dcterms:created xsi:type="dcterms:W3CDTF">2021-12-03T14:04:55Z</dcterms:created>
  <dcterms:modified xsi:type="dcterms:W3CDTF">2024-01-19T15:46:15Z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0x010100524C37DC6888604FBE624C8711B8619C</vt:lpwstr>
  </property>
  <property fmtid="{D5CDD505-2E9C-101B-9397-08002B2CF9AE}" pid="3" name="MediaServiceImageTags">
    <vt:lpwstr/>
  </property>
</Properties>
</file>